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64" r:id="rId5"/>
    <p:sldId id="265" r:id="rId6"/>
    <p:sldId id="275" r:id="rId7"/>
    <p:sldId id="267" r:id="rId8"/>
    <p:sldId id="274" r:id="rId9"/>
    <p:sldId id="276" r:id="rId10"/>
    <p:sldId id="263" r:id="rId11"/>
    <p:sldId id="259" r:id="rId12"/>
    <p:sldId id="277" r:id="rId13"/>
    <p:sldId id="278" r:id="rId14"/>
    <p:sldId id="281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C21441-1BF5-4C7E-A95A-B95F3A429462}" v="41" dt="2020-09-27T22:43:05.217"/>
    <p1510:client id="{94C96AB9-47A5-48C3-A9E6-8AE133D1D8F7}" v="1126" dt="2020-09-28T00:26:01.859"/>
    <p1510:client id="{9A972272-A262-472E-A004-0C57715AFC5A}" v="1055" dt="2020-09-28T00:43:19.675"/>
    <p1510:client id="{9E216597-A617-48F7-9662-AD5664A973DF}" v="3238" dt="2020-09-28T00:51:28.5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Graydon Fisher" userId="S::ngf29@nau.edu::a0d1e6af-5899-416a-a580-c4c72debe542" providerId="AD" clId="Web-{94C96AB9-47A5-48C3-A9E6-8AE133D1D8F7}"/>
    <pc:docChg chg="addSld modSld">
      <pc:chgData name="Nathan Graydon Fisher" userId="S::ngf29@nau.edu::a0d1e6af-5899-416a-a580-c4c72debe542" providerId="AD" clId="Web-{94C96AB9-47A5-48C3-A9E6-8AE133D1D8F7}" dt="2020-09-28T00:25:59.812" v="1068" actId="20577"/>
      <pc:docMkLst>
        <pc:docMk/>
      </pc:docMkLst>
      <pc:sldChg chg="addSp delSp modSp">
        <pc:chgData name="Nathan Graydon Fisher" userId="S::ngf29@nau.edu::a0d1e6af-5899-416a-a580-c4c72debe542" providerId="AD" clId="Web-{94C96AB9-47A5-48C3-A9E6-8AE133D1D8F7}" dt="2020-09-27T23:31:24.749" v="596" actId="1076"/>
        <pc:sldMkLst>
          <pc:docMk/>
          <pc:sldMk cId="3492197322" sldId="259"/>
        </pc:sldMkLst>
        <pc:spChg chg="del mod">
          <ac:chgData name="Nathan Graydon Fisher" userId="S::ngf29@nau.edu::a0d1e6af-5899-416a-a580-c4c72debe542" providerId="AD" clId="Web-{94C96AB9-47A5-48C3-A9E6-8AE133D1D8F7}" dt="2020-09-27T23:14:57.828" v="564"/>
          <ac:spMkLst>
            <pc:docMk/>
            <pc:sldMk cId="3492197322" sldId="259"/>
            <ac:spMk id="3" creationId="{44D465B8-9133-4E2C-AC3A-5B4E9CBFFA0A}"/>
          </ac:spMkLst>
        </pc:spChg>
        <pc:spChg chg="add del">
          <ac:chgData name="Nathan Graydon Fisher" userId="S::ngf29@nau.edu::a0d1e6af-5899-416a-a580-c4c72debe542" providerId="AD" clId="Web-{94C96AB9-47A5-48C3-A9E6-8AE133D1D8F7}" dt="2020-09-27T23:24:09.175" v="590"/>
          <ac:spMkLst>
            <pc:docMk/>
            <pc:sldMk cId="3492197322" sldId="259"/>
            <ac:spMk id="15" creationId="{35FCE316-DF5A-44FD-8912-C0D4D3A1959D}"/>
          </ac:spMkLst>
        </pc:spChg>
        <pc:spChg chg="add del">
          <ac:chgData name="Nathan Graydon Fisher" userId="S::ngf29@nau.edu::a0d1e6af-5899-416a-a580-c4c72debe542" providerId="AD" clId="Web-{94C96AB9-47A5-48C3-A9E6-8AE133D1D8F7}" dt="2020-09-27T23:31:01.075" v="594"/>
          <ac:spMkLst>
            <pc:docMk/>
            <pc:sldMk cId="3492197322" sldId="259"/>
            <ac:spMk id="17" creationId="{03FDCCB4-EB61-4A84-99D5-4E27DADD3C89}"/>
          </ac:spMkLst>
        </pc:spChg>
        <pc:picChg chg="add mod">
          <ac:chgData name="Nathan Graydon Fisher" userId="S::ngf29@nau.edu::a0d1e6af-5899-416a-a580-c4c72debe542" providerId="AD" clId="Web-{94C96AB9-47A5-48C3-A9E6-8AE133D1D8F7}" dt="2020-09-27T23:15:03.594" v="565" actId="1076"/>
          <ac:picMkLst>
            <pc:docMk/>
            <pc:sldMk cId="3492197322" sldId="259"/>
            <ac:picMk id="6" creationId="{AA7A6275-DBF9-41F9-9121-28AA74A21661}"/>
          </ac:picMkLst>
        </pc:picChg>
        <pc:picChg chg="add mod">
          <ac:chgData name="Nathan Graydon Fisher" userId="S::ngf29@nau.edu::a0d1e6af-5899-416a-a580-c4c72debe542" providerId="AD" clId="Web-{94C96AB9-47A5-48C3-A9E6-8AE133D1D8F7}" dt="2020-09-27T23:15:29.658" v="568" actId="1076"/>
          <ac:picMkLst>
            <pc:docMk/>
            <pc:sldMk cId="3492197322" sldId="259"/>
            <ac:picMk id="7" creationId="{1531B07F-2F61-44DD-BB28-8753AF2EF866}"/>
          </ac:picMkLst>
        </pc:picChg>
        <pc:picChg chg="add mod">
          <ac:chgData name="Nathan Graydon Fisher" userId="S::ngf29@nau.edu::a0d1e6af-5899-416a-a580-c4c72debe542" providerId="AD" clId="Web-{94C96AB9-47A5-48C3-A9E6-8AE133D1D8F7}" dt="2020-09-27T23:15:21.157" v="567" actId="1076"/>
          <ac:picMkLst>
            <pc:docMk/>
            <pc:sldMk cId="3492197322" sldId="259"/>
            <ac:picMk id="8" creationId="{5ABD956A-5A9F-4EFD-87D5-1711967D0AC2}"/>
          </ac:picMkLst>
        </pc:picChg>
        <pc:picChg chg="add mod">
          <ac:chgData name="Nathan Graydon Fisher" userId="S::ngf29@nau.edu::a0d1e6af-5899-416a-a580-c4c72debe542" providerId="AD" clId="Web-{94C96AB9-47A5-48C3-A9E6-8AE133D1D8F7}" dt="2020-09-27T23:15:38.283" v="570" actId="1076"/>
          <ac:picMkLst>
            <pc:docMk/>
            <pc:sldMk cId="3492197322" sldId="259"/>
            <ac:picMk id="9" creationId="{5C9F09FF-6155-428B-A826-8BFE27C528B2}"/>
          </ac:picMkLst>
        </pc:picChg>
        <pc:picChg chg="add mod">
          <ac:chgData name="Nathan Graydon Fisher" userId="S::ngf29@nau.edu::a0d1e6af-5899-416a-a580-c4c72debe542" providerId="AD" clId="Web-{94C96AB9-47A5-48C3-A9E6-8AE133D1D8F7}" dt="2020-09-27T23:20:41.740" v="582" actId="14100"/>
          <ac:picMkLst>
            <pc:docMk/>
            <pc:sldMk cId="3492197322" sldId="259"/>
            <ac:picMk id="10" creationId="{9710696D-4989-44B7-BADF-0225EB65A82D}"/>
          </ac:picMkLst>
        </pc:picChg>
        <pc:picChg chg="add mod">
          <ac:chgData name="Nathan Graydon Fisher" userId="S::ngf29@nau.edu::a0d1e6af-5899-416a-a580-c4c72debe542" providerId="AD" clId="Web-{94C96AB9-47A5-48C3-A9E6-8AE133D1D8F7}" dt="2020-09-27T23:18:55.717" v="577" actId="1076"/>
          <ac:picMkLst>
            <pc:docMk/>
            <pc:sldMk cId="3492197322" sldId="259"/>
            <ac:picMk id="11" creationId="{1922A132-282E-444E-B83B-7745D4036092}"/>
          </ac:picMkLst>
        </pc:picChg>
        <pc:picChg chg="add mod">
          <ac:chgData name="Nathan Graydon Fisher" userId="S::ngf29@nau.edu::a0d1e6af-5899-416a-a580-c4c72debe542" providerId="AD" clId="Web-{94C96AB9-47A5-48C3-A9E6-8AE133D1D8F7}" dt="2020-09-27T23:20:36.942" v="581" actId="1076"/>
          <ac:picMkLst>
            <pc:docMk/>
            <pc:sldMk cId="3492197322" sldId="259"/>
            <ac:picMk id="12" creationId="{790CEBD9-00D0-4D24-BE3E-BFB7D5835DD5}"/>
          </ac:picMkLst>
        </pc:picChg>
        <pc:picChg chg="add mod">
          <ac:chgData name="Nathan Graydon Fisher" userId="S::ngf29@nau.edu::a0d1e6af-5899-416a-a580-c4c72debe542" providerId="AD" clId="Web-{94C96AB9-47A5-48C3-A9E6-8AE133D1D8F7}" dt="2020-09-27T23:21:34.508" v="584" actId="1076"/>
          <ac:picMkLst>
            <pc:docMk/>
            <pc:sldMk cId="3492197322" sldId="259"/>
            <ac:picMk id="13" creationId="{97E3E1C9-C19F-4708-BE55-7632306E2B28}"/>
          </ac:picMkLst>
        </pc:picChg>
        <pc:picChg chg="add mod">
          <ac:chgData name="Nathan Graydon Fisher" userId="S::ngf29@nau.edu::a0d1e6af-5899-416a-a580-c4c72debe542" providerId="AD" clId="Web-{94C96AB9-47A5-48C3-A9E6-8AE133D1D8F7}" dt="2020-09-27T23:31:24.749" v="596" actId="1076"/>
          <ac:picMkLst>
            <pc:docMk/>
            <pc:sldMk cId="3492197322" sldId="259"/>
            <ac:picMk id="14" creationId="{8085C6A2-054F-4DBD-AC52-3270AA1BC504}"/>
          </ac:picMkLst>
        </pc:picChg>
        <pc:picChg chg="add mod">
          <ac:chgData name="Nathan Graydon Fisher" userId="S::ngf29@nau.edu::a0d1e6af-5899-416a-a580-c4c72debe542" providerId="AD" clId="Web-{94C96AB9-47A5-48C3-A9E6-8AE133D1D8F7}" dt="2020-09-27T23:23:05.874" v="589" actId="1076"/>
          <ac:picMkLst>
            <pc:docMk/>
            <pc:sldMk cId="3492197322" sldId="259"/>
            <ac:picMk id="16" creationId="{099E75BC-C81F-4CC5-9BE2-B61114B7008D}"/>
          </ac:picMkLst>
        </pc:picChg>
        <pc:picChg chg="add mod">
          <ac:chgData name="Nathan Graydon Fisher" userId="S::ngf29@nau.edu::a0d1e6af-5899-416a-a580-c4c72debe542" providerId="AD" clId="Web-{94C96AB9-47A5-48C3-A9E6-8AE133D1D8F7}" dt="2020-09-27T23:31:07.498" v="595" actId="1076"/>
          <ac:picMkLst>
            <pc:docMk/>
            <pc:sldMk cId="3492197322" sldId="259"/>
            <ac:picMk id="18" creationId="{3C2A2A23-A38B-428C-A2FC-B84B9CBB6CBB}"/>
          </ac:picMkLst>
        </pc:picChg>
      </pc:sldChg>
      <pc:sldChg chg="modSp">
        <pc:chgData name="Nathan Graydon Fisher" userId="S::ngf29@nau.edu::a0d1e6af-5899-416a-a580-c4c72debe542" providerId="AD" clId="Web-{94C96AB9-47A5-48C3-A9E6-8AE133D1D8F7}" dt="2020-09-27T23:41:21.349" v="600"/>
        <pc:sldMkLst>
          <pc:docMk/>
          <pc:sldMk cId="3800557249" sldId="263"/>
        </pc:sldMkLst>
        <pc:graphicFrameChg chg="mod modGraphic">
          <ac:chgData name="Nathan Graydon Fisher" userId="S::ngf29@nau.edu::a0d1e6af-5899-416a-a580-c4c72debe542" providerId="AD" clId="Web-{94C96AB9-47A5-48C3-A9E6-8AE133D1D8F7}" dt="2020-09-27T22:49:09.263" v="550"/>
          <ac:graphicFrameMkLst>
            <pc:docMk/>
            <pc:sldMk cId="3800557249" sldId="263"/>
            <ac:graphicFrameMk id="10" creationId="{D220E0D2-CA6B-4DE5-B508-01520FFBC7CF}"/>
          </ac:graphicFrameMkLst>
        </pc:graphicFrameChg>
        <pc:graphicFrameChg chg="mod modGraphic">
          <ac:chgData name="Nathan Graydon Fisher" userId="S::ngf29@nau.edu::a0d1e6af-5899-416a-a580-c4c72debe542" providerId="AD" clId="Web-{94C96AB9-47A5-48C3-A9E6-8AE133D1D8F7}" dt="2020-09-27T23:41:21.349" v="600"/>
          <ac:graphicFrameMkLst>
            <pc:docMk/>
            <pc:sldMk cId="3800557249" sldId="263"/>
            <ac:graphicFrameMk id="14" creationId="{04B5F32D-A542-4E35-B433-C1F40531FDED}"/>
          </ac:graphicFrameMkLst>
        </pc:graphicFrameChg>
      </pc:sldChg>
      <pc:sldChg chg="modSp">
        <pc:chgData name="Nathan Graydon Fisher" userId="S::ngf29@nau.edu::a0d1e6af-5899-416a-a580-c4c72debe542" providerId="AD" clId="Web-{94C96AB9-47A5-48C3-A9E6-8AE133D1D8F7}" dt="2020-09-28T00:25:59.812" v="1068" actId="20577"/>
        <pc:sldMkLst>
          <pc:docMk/>
          <pc:sldMk cId="176031117" sldId="275"/>
        </pc:sldMkLst>
        <pc:spChg chg="mod">
          <ac:chgData name="Nathan Graydon Fisher" userId="S::ngf29@nau.edu::a0d1e6af-5899-416a-a580-c4c72debe542" providerId="AD" clId="Web-{94C96AB9-47A5-48C3-A9E6-8AE133D1D8F7}" dt="2020-09-28T00:25:59.812" v="1068" actId="20577"/>
          <ac:spMkLst>
            <pc:docMk/>
            <pc:sldMk cId="176031117" sldId="275"/>
            <ac:spMk id="4" creationId="{E0C523D5-EA47-4C00-BB01-0F48271055BF}"/>
          </ac:spMkLst>
        </pc:spChg>
      </pc:sldChg>
      <pc:sldChg chg="addSp modSp">
        <pc:chgData name="Nathan Graydon Fisher" userId="S::ngf29@nau.edu::a0d1e6af-5899-416a-a580-c4c72debe542" providerId="AD" clId="Web-{94C96AB9-47A5-48C3-A9E6-8AE133D1D8F7}" dt="2020-09-27T22:47:16.959" v="540" actId="1076"/>
        <pc:sldMkLst>
          <pc:docMk/>
          <pc:sldMk cId="3323428256" sldId="276"/>
        </pc:sldMkLst>
        <pc:spChg chg="mod">
          <ac:chgData name="Nathan Graydon Fisher" userId="S::ngf29@nau.edu::a0d1e6af-5899-416a-a580-c4c72debe542" providerId="AD" clId="Web-{94C96AB9-47A5-48C3-A9E6-8AE133D1D8F7}" dt="2020-09-27T22:47:10.302" v="537" actId="20577"/>
          <ac:spMkLst>
            <pc:docMk/>
            <pc:sldMk cId="3323428256" sldId="276"/>
            <ac:spMk id="3" creationId="{DCC1B816-ECDE-4195-BB69-01B46EB9AA47}"/>
          </ac:spMkLst>
        </pc:spChg>
        <pc:picChg chg="add mod">
          <ac:chgData name="Nathan Graydon Fisher" userId="S::ngf29@nau.edu::a0d1e6af-5899-416a-a580-c4c72debe542" providerId="AD" clId="Web-{94C96AB9-47A5-48C3-A9E6-8AE133D1D8F7}" dt="2020-09-27T22:47:16.959" v="540" actId="1076"/>
          <ac:picMkLst>
            <pc:docMk/>
            <pc:sldMk cId="3323428256" sldId="276"/>
            <ac:picMk id="7" creationId="{8A54A6FB-E0CA-4855-B743-8C8324829F1C}"/>
          </ac:picMkLst>
        </pc:picChg>
      </pc:sldChg>
      <pc:sldChg chg="modSp">
        <pc:chgData name="Nathan Graydon Fisher" userId="S::ngf29@nau.edu::a0d1e6af-5899-416a-a580-c4c72debe542" providerId="AD" clId="Web-{94C96AB9-47A5-48C3-A9E6-8AE133D1D8F7}" dt="2020-09-28T00:05:15.173" v="1062" actId="20577"/>
        <pc:sldMkLst>
          <pc:docMk/>
          <pc:sldMk cId="1174727132" sldId="277"/>
        </pc:sldMkLst>
        <pc:spChg chg="mod">
          <ac:chgData name="Nathan Graydon Fisher" userId="S::ngf29@nau.edu::a0d1e6af-5899-416a-a580-c4c72debe542" providerId="AD" clId="Web-{94C96AB9-47A5-48C3-A9E6-8AE133D1D8F7}" dt="2020-09-28T00:05:15.173" v="1062" actId="20577"/>
          <ac:spMkLst>
            <pc:docMk/>
            <pc:sldMk cId="1174727132" sldId="277"/>
            <ac:spMk id="3" creationId="{C1C99CF6-1DE7-4C16-AACB-E178C60D32FF}"/>
          </ac:spMkLst>
        </pc:spChg>
      </pc:sldChg>
      <pc:sldChg chg="delSp modSp add replId">
        <pc:chgData name="Nathan Graydon Fisher" userId="S::ngf29@nau.edu::a0d1e6af-5899-416a-a580-c4c72debe542" providerId="AD" clId="Web-{94C96AB9-47A5-48C3-A9E6-8AE133D1D8F7}" dt="2020-09-27T23:53:50.802" v="1054" actId="20577"/>
        <pc:sldMkLst>
          <pc:docMk/>
          <pc:sldMk cId="3622337347" sldId="281"/>
        </pc:sldMkLst>
        <pc:spChg chg="mod">
          <ac:chgData name="Nathan Graydon Fisher" userId="S::ngf29@nau.edu::a0d1e6af-5899-416a-a580-c4c72debe542" providerId="AD" clId="Web-{94C96AB9-47A5-48C3-A9E6-8AE133D1D8F7}" dt="2020-09-27T23:53:50.802" v="1054" actId="20577"/>
          <ac:spMkLst>
            <pc:docMk/>
            <pc:sldMk cId="3622337347" sldId="281"/>
            <ac:spMk id="3" creationId="{DCC1B816-ECDE-4195-BB69-01B46EB9AA47}"/>
          </ac:spMkLst>
        </pc:spChg>
        <pc:spChg chg="del">
          <ac:chgData name="Nathan Graydon Fisher" userId="S::ngf29@nau.edu::a0d1e6af-5899-416a-a580-c4c72debe542" providerId="AD" clId="Web-{94C96AB9-47A5-48C3-A9E6-8AE133D1D8F7}" dt="2020-09-27T23:49:16.191" v="603"/>
          <ac:spMkLst>
            <pc:docMk/>
            <pc:sldMk cId="3622337347" sldId="281"/>
            <ac:spMk id="8" creationId="{1E86CFB0-07B9-49E7-8918-70EB07AAB08E}"/>
          </ac:spMkLst>
        </pc:spChg>
        <pc:picChg chg="del">
          <ac:chgData name="Nathan Graydon Fisher" userId="S::ngf29@nau.edu::a0d1e6af-5899-416a-a580-c4c72debe542" providerId="AD" clId="Web-{94C96AB9-47A5-48C3-A9E6-8AE133D1D8F7}" dt="2020-09-27T23:49:12.753" v="602"/>
          <ac:picMkLst>
            <pc:docMk/>
            <pc:sldMk cId="3622337347" sldId="281"/>
            <ac:picMk id="7" creationId="{8A54A6FB-E0CA-4855-B743-8C8324829F1C}"/>
          </ac:picMkLst>
        </pc:picChg>
      </pc:sldChg>
    </pc:docChg>
  </pc:docChgLst>
  <pc:docChgLst>
    <pc:chgData name="Trevor Scott" userId="8a578855-8409-4b5f-8977-26a81983ccf4" providerId="ADAL" clId="{9E216597-A617-48F7-9662-AD5664A973DF}"/>
    <pc:docChg chg="undo custSel mod addSld delSld modSld sldOrd">
      <pc:chgData name="Trevor Scott" userId="8a578855-8409-4b5f-8977-26a81983ccf4" providerId="ADAL" clId="{9E216597-A617-48F7-9662-AD5664A973DF}" dt="2020-09-28T00:51:28.510" v="3372" actId="20577"/>
      <pc:docMkLst>
        <pc:docMk/>
      </pc:docMkLst>
      <pc:sldChg chg="del">
        <pc:chgData name="Trevor Scott" userId="8a578855-8409-4b5f-8977-26a81983ccf4" providerId="ADAL" clId="{9E216597-A617-48F7-9662-AD5664A973DF}" dt="2020-09-27T22:11:07.209" v="4" actId="2696"/>
        <pc:sldMkLst>
          <pc:docMk/>
          <pc:sldMk cId="109857222" sldId="256"/>
        </pc:sldMkLst>
      </pc:sldChg>
      <pc:sldChg chg="del">
        <pc:chgData name="Trevor Scott" userId="8a578855-8409-4b5f-8977-26a81983ccf4" providerId="ADAL" clId="{9E216597-A617-48F7-9662-AD5664A973DF}" dt="2020-09-27T22:11:20.127" v="5" actId="2696"/>
        <pc:sldMkLst>
          <pc:docMk/>
          <pc:sldMk cId="1713071750" sldId="257"/>
        </pc:sldMkLst>
      </pc:sldChg>
      <pc:sldChg chg="addSp delSp modSp del">
        <pc:chgData name="Trevor Scott" userId="8a578855-8409-4b5f-8977-26a81983ccf4" providerId="ADAL" clId="{9E216597-A617-48F7-9662-AD5664A973DF}" dt="2020-09-27T23:54:40.464" v="2416" actId="2696"/>
        <pc:sldMkLst>
          <pc:docMk/>
          <pc:sldMk cId="542701510" sldId="258"/>
        </pc:sldMkLst>
        <pc:spChg chg="mod">
          <ac:chgData name="Trevor Scott" userId="8a578855-8409-4b5f-8977-26a81983ccf4" providerId="ADAL" clId="{9E216597-A617-48F7-9662-AD5664A973DF}" dt="2020-09-27T22:17:41.746" v="70" actId="20577"/>
          <ac:spMkLst>
            <pc:docMk/>
            <pc:sldMk cId="542701510" sldId="258"/>
            <ac:spMk id="2" creationId="{CD0B1A80-DDFA-4E3B-8AA7-0348D3B22DAC}"/>
          </ac:spMkLst>
        </pc:spChg>
        <pc:spChg chg="add">
          <ac:chgData name="Trevor Scott" userId="8a578855-8409-4b5f-8977-26a81983ccf4" providerId="ADAL" clId="{9E216597-A617-48F7-9662-AD5664A973DF}" dt="2020-09-27T22:16:05.614" v="43"/>
          <ac:spMkLst>
            <pc:docMk/>
            <pc:sldMk cId="542701510" sldId="258"/>
            <ac:spMk id="4" creationId="{2EE340BE-1B21-4D92-BE4B-6DE8DD1BB99C}"/>
          </ac:spMkLst>
        </pc:spChg>
        <pc:spChg chg="add del mod">
          <ac:chgData name="Trevor Scott" userId="8a578855-8409-4b5f-8977-26a81983ccf4" providerId="ADAL" clId="{9E216597-A617-48F7-9662-AD5664A973DF}" dt="2020-09-27T22:16:23.676" v="49" actId="20577"/>
          <ac:spMkLst>
            <pc:docMk/>
            <pc:sldMk cId="542701510" sldId="258"/>
            <ac:spMk id="5" creationId="{970A1AB9-EE53-4CC4-9DDD-79FEB6C45B81}"/>
          </ac:spMkLst>
        </pc:spChg>
      </pc:sldChg>
      <pc:sldChg chg="addSp modSp">
        <pc:chgData name="Trevor Scott" userId="8a578855-8409-4b5f-8977-26a81983ccf4" providerId="ADAL" clId="{9E216597-A617-48F7-9662-AD5664A973DF}" dt="2020-09-28T00:14:39.481" v="3265" actId="20577"/>
        <pc:sldMkLst>
          <pc:docMk/>
          <pc:sldMk cId="3492197322" sldId="259"/>
        </pc:sldMkLst>
        <pc:spChg chg="add">
          <ac:chgData name="Trevor Scott" userId="8a578855-8409-4b5f-8977-26a81983ccf4" providerId="ADAL" clId="{9E216597-A617-48F7-9662-AD5664A973DF}" dt="2020-09-27T22:16:34.071" v="53"/>
          <ac:spMkLst>
            <pc:docMk/>
            <pc:sldMk cId="3492197322" sldId="259"/>
            <ac:spMk id="4" creationId="{24774E31-BC07-43E2-A2F8-E4A5567514FB}"/>
          </ac:spMkLst>
        </pc:spChg>
        <pc:spChg chg="add mod">
          <ac:chgData name="Trevor Scott" userId="8a578855-8409-4b5f-8977-26a81983ccf4" providerId="ADAL" clId="{9E216597-A617-48F7-9662-AD5664A973DF}" dt="2020-09-28T00:14:39.481" v="3265" actId="20577"/>
          <ac:spMkLst>
            <pc:docMk/>
            <pc:sldMk cId="3492197322" sldId="259"/>
            <ac:spMk id="5" creationId="{3BD36C5D-5ECA-4859-ADAC-D64B1D6037CC}"/>
          </ac:spMkLst>
        </pc:spChg>
      </pc:sldChg>
      <pc:sldChg chg="modSp del">
        <pc:chgData name="Trevor Scott" userId="8a578855-8409-4b5f-8977-26a81983ccf4" providerId="ADAL" clId="{9E216597-A617-48F7-9662-AD5664A973DF}" dt="2020-09-27T23:51:34.113" v="2195" actId="2696"/>
        <pc:sldMkLst>
          <pc:docMk/>
          <pc:sldMk cId="1271739742" sldId="260"/>
        </pc:sldMkLst>
        <pc:spChg chg="mod">
          <ac:chgData name="Trevor Scott" userId="8a578855-8409-4b5f-8977-26a81983ccf4" providerId="ADAL" clId="{9E216597-A617-48F7-9662-AD5664A973DF}" dt="2020-09-27T23:39:05.060" v="1417" actId="20577"/>
          <ac:spMkLst>
            <pc:docMk/>
            <pc:sldMk cId="1271739742" sldId="260"/>
            <ac:spMk id="3" creationId="{44D465B8-9133-4E2C-AC3A-5B4E9CBFFA0A}"/>
          </ac:spMkLst>
        </pc:spChg>
      </pc:sldChg>
      <pc:sldChg chg="addSp delSp modSp mod ord setBg setClrOvrMap">
        <pc:chgData name="Trevor Scott" userId="8a578855-8409-4b5f-8977-26a81983ccf4" providerId="ADAL" clId="{9E216597-A617-48F7-9662-AD5664A973DF}" dt="2020-09-28T00:27:01.928" v="3321" actId="20577"/>
        <pc:sldMkLst>
          <pc:docMk/>
          <pc:sldMk cId="3800557249" sldId="263"/>
        </pc:sldMkLst>
        <pc:spChg chg="mod ord">
          <ac:chgData name="Trevor Scott" userId="8a578855-8409-4b5f-8977-26a81983ccf4" providerId="ADAL" clId="{9E216597-A617-48F7-9662-AD5664A973DF}" dt="2020-09-27T23:35:14.528" v="1384" actId="20577"/>
          <ac:spMkLst>
            <pc:docMk/>
            <pc:sldMk cId="3800557249" sldId="263"/>
            <ac:spMk id="2" creationId="{B899EF50-6364-4F67-A27C-881018293B16}"/>
          </ac:spMkLst>
        </pc:spChg>
        <pc:spChg chg="del mod">
          <ac:chgData name="Trevor Scott" userId="8a578855-8409-4b5f-8977-26a81983ccf4" providerId="ADAL" clId="{9E216597-A617-48F7-9662-AD5664A973DF}" dt="2020-09-27T22:13:29.341" v="13"/>
          <ac:spMkLst>
            <pc:docMk/>
            <pc:sldMk cId="3800557249" sldId="263"/>
            <ac:spMk id="3" creationId="{5C97D8C1-014F-450D-A0E9-B0ED9B98B0D1}"/>
          </ac:spMkLst>
        </pc:spChg>
        <pc:spChg chg="add mod">
          <ac:chgData name="Trevor Scott" userId="8a578855-8409-4b5f-8977-26a81983ccf4" providerId="ADAL" clId="{9E216597-A617-48F7-9662-AD5664A973DF}" dt="2020-09-28T00:27:01.928" v="3321" actId="20577"/>
          <ac:spMkLst>
            <pc:docMk/>
            <pc:sldMk cId="3800557249" sldId="263"/>
            <ac:spMk id="6" creationId="{6F2565B8-806F-4559-8554-BA5281063848}"/>
          </ac:spMkLst>
        </pc:spChg>
        <pc:spChg chg="add mod">
          <ac:chgData name="Trevor Scott" userId="8a578855-8409-4b5f-8977-26a81983ccf4" providerId="ADAL" clId="{9E216597-A617-48F7-9662-AD5664A973DF}" dt="2020-09-28T00:14:32.628" v="3263" actId="20577"/>
          <ac:spMkLst>
            <pc:docMk/>
            <pc:sldMk cId="3800557249" sldId="263"/>
            <ac:spMk id="7" creationId="{E8F60FAA-21FD-4427-A441-C435316FCEAA}"/>
          </ac:spMkLst>
        </pc:spChg>
        <pc:spChg chg="add del mod">
          <ac:chgData name="Trevor Scott" userId="8a578855-8409-4b5f-8977-26a81983ccf4" providerId="ADAL" clId="{9E216597-A617-48F7-9662-AD5664A973DF}" dt="2020-09-27T22:43:42.843" v="167"/>
          <ac:spMkLst>
            <pc:docMk/>
            <pc:sldMk cId="3800557249" sldId="263"/>
            <ac:spMk id="8" creationId="{BB74DFC4-7EDE-4EDE-8782-A9FCAAB76CD8}"/>
          </ac:spMkLst>
        </pc:spChg>
        <pc:spChg chg="add del">
          <ac:chgData name="Trevor Scott" userId="8a578855-8409-4b5f-8977-26a81983ccf4" providerId="ADAL" clId="{9E216597-A617-48F7-9662-AD5664A973DF}" dt="2020-09-27T22:13:51.221" v="15" actId="26606"/>
          <ac:spMkLst>
            <pc:docMk/>
            <pc:sldMk cId="3800557249" sldId="263"/>
            <ac:spMk id="9" creationId="{71B2258F-86CA-4D4D-8270-BC05FCDEBFB3}"/>
          </ac:spMkLst>
        </pc:spChg>
        <pc:spChg chg="add del">
          <ac:chgData name="Trevor Scott" userId="8a578855-8409-4b5f-8977-26a81983ccf4" providerId="ADAL" clId="{9E216597-A617-48F7-9662-AD5664A973DF}" dt="2020-09-27T22:58:14.431" v="732"/>
          <ac:spMkLst>
            <pc:docMk/>
            <pc:sldMk cId="3800557249" sldId="263"/>
            <ac:spMk id="12" creationId="{A8AAC16A-753C-443B-8CBF-9FDCF68782D0}"/>
          </ac:spMkLst>
        </pc:spChg>
        <pc:spChg chg="add del">
          <ac:chgData name="Trevor Scott" userId="8a578855-8409-4b5f-8977-26a81983ccf4" providerId="ADAL" clId="{9E216597-A617-48F7-9662-AD5664A973DF}" dt="2020-09-27T22:58:14.431" v="732"/>
          <ac:spMkLst>
            <pc:docMk/>
            <pc:sldMk cId="3800557249" sldId="263"/>
            <ac:spMk id="13" creationId="{53A9ED7E-EE64-4313-B70A-0247521DFC87}"/>
          </ac:spMkLst>
        </pc:spChg>
        <pc:graphicFrameChg chg="add mod ord modGraphic">
          <ac:chgData name="Trevor Scott" userId="8a578855-8409-4b5f-8977-26a81983ccf4" providerId="ADAL" clId="{9E216597-A617-48F7-9662-AD5664A973DF}" dt="2020-09-27T23:07:27.366" v="1031" actId="20577"/>
          <ac:graphicFrameMkLst>
            <pc:docMk/>
            <pc:sldMk cId="3800557249" sldId="263"/>
            <ac:graphicFrameMk id="10" creationId="{D220E0D2-CA6B-4DE5-B508-01520FFBC7CF}"/>
          </ac:graphicFrameMkLst>
        </pc:graphicFrameChg>
        <pc:graphicFrameChg chg="add mod modGraphic">
          <ac:chgData name="Trevor Scott" userId="8a578855-8409-4b5f-8977-26a81983ccf4" providerId="ADAL" clId="{9E216597-A617-48F7-9662-AD5664A973DF}" dt="2020-09-27T23:36:42.244" v="1414" actId="20577"/>
          <ac:graphicFrameMkLst>
            <pc:docMk/>
            <pc:sldMk cId="3800557249" sldId="263"/>
            <ac:graphicFrameMk id="14" creationId="{04B5F32D-A542-4E35-B433-C1F40531FDED}"/>
          </ac:graphicFrameMkLst>
        </pc:graphicFrameChg>
        <pc:picChg chg="add del mod">
          <ac:chgData name="Trevor Scott" userId="8a578855-8409-4b5f-8977-26a81983ccf4" providerId="ADAL" clId="{9E216597-A617-48F7-9662-AD5664A973DF}" dt="2020-09-27T22:43:22.977" v="165" actId="478"/>
          <ac:picMkLst>
            <pc:docMk/>
            <pc:sldMk cId="3800557249" sldId="263"/>
            <ac:picMk id="4" creationId="{4506AD64-9DDE-4603-AFD4-982E8F05AE89}"/>
          </ac:picMkLst>
        </pc:picChg>
      </pc:sldChg>
      <pc:sldChg chg="addSp delSp modSp add mod setBg delDesignElem">
        <pc:chgData name="Trevor Scott" userId="8a578855-8409-4b5f-8977-26a81983ccf4" providerId="ADAL" clId="{9E216597-A617-48F7-9662-AD5664A973DF}" dt="2020-09-28T00:03:03.910" v="2520"/>
        <pc:sldMkLst>
          <pc:docMk/>
          <pc:sldMk cId="686164996" sldId="264"/>
        </pc:sldMkLst>
        <pc:spChg chg="mod">
          <ac:chgData name="Trevor Scott" userId="8a578855-8409-4b5f-8977-26a81983ccf4" providerId="ADAL" clId="{9E216597-A617-48F7-9662-AD5664A973DF}" dt="2020-09-27T22:42:10.141" v="164" actId="26606"/>
          <ac:spMkLst>
            <pc:docMk/>
            <pc:sldMk cId="686164996" sldId="264"/>
            <ac:spMk id="2" creationId="{00000000-0000-0000-0000-000000000000}"/>
          </ac:spMkLst>
        </pc:spChg>
        <pc:spChg chg="mod ord">
          <ac:chgData name="Trevor Scott" userId="8a578855-8409-4b5f-8977-26a81983ccf4" providerId="ADAL" clId="{9E216597-A617-48F7-9662-AD5664A973DF}" dt="2020-09-27T22:35:10.331" v="163" actId="26606"/>
          <ac:spMkLst>
            <pc:docMk/>
            <pc:sldMk cId="686164996" sldId="264"/>
            <ac:spMk id="3" creationId="{00000000-0000-0000-0000-000000000000}"/>
          </ac:spMkLst>
        </pc:spChg>
        <pc:spChg chg="del">
          <ac:chgData name="Trevor Scott" userId="8a578855-8409-4b5f-8977-26a81983ccf4" providerId="ADAL" clId="{9E216597-A617-48F7-9662-AD5664A973DF}" dt="2020-09-27T22:10:45.973" v="1"/>
          <ac:spMkLst>
            <pc:docMk/>
            <pc:sldMk cId="686164996" sldId="264"/>
            <ac:spMk id="8" creationId="{5434194B-EB56-4062-98C6-CB72F287E3F7}"/>
          </ac:spMkLst>
        </pc:spChg>
        <pc:spChg chg="add del">
          <ac:chgData name="Trevor Scott" userId="8a578855-8409-4b5f-8977-26a81983ccf4" providerId="ADAL" clId="{9E216597-A617-48F7-9662-AD5664A973DF}" dt="2020-09-27T22:35:10.331" v="163" actId="26606"/>
          <ac:spMkLst>
            <pc:docMk/>
            <pc:sldMk cId="686164996" sldId="264"/>
            <ac:spMk id="10" creationId="{9FA51AA9-DFBD-4CB2-9C70-26DAC24A34C0}"/>
          </ac:spMkLst>
        </pc:spChg>
        <pc:spChg chg="add del">
          <ac:chgData name="Trevor Scott" userId="8a578855-8409-4b5f-8977-26a81983ccf4" providerId="ADAL" clId="{9E216597-A617-48F7-9662-AD5664A973DF}" dt="2020-09-27T22:35:10.331" v="163" actId="26606"/>
          <ac:spMkLst>
            <pc:docMk/>
            <pc:sldMk cId="686164996" sldId="264"/>
            <ac:spMk id="11" creationId="{9BD0A92D-399A-41B4-B955-6B72A41B74A9}"/>
          </ac:spMkLst>
        </pc:spChg>
        <pc:spChg chg="add del">
          <ac:chgData name="Trevor Scott" userId="8a578855-8409-4b5f-8977-26a81983ccf4" providerId="ADAL" clId="{9E216597-A617-48F7-9662-AD5664A973DF}" dt="2020-09-27T22:35:10.331" v="163" actId="26606"/>
          <ac:spMkLst>
            <pc:docMk/>
            <pc:sldMk cId="686164996" sldId="264"/>
            <ac:spMk id="12" creationId="{D5905D0D-FE5E-454B-A340-4DE821C09E8B}"/>
          </ac:spMkLst>
        </pc:spChg>
        <pc:spChg chg="add del">
          <ac:chgData name="Trevor Scott" userId="8a578855-8409-4b5f-8977-26a81983ccf4" providerId="ADAL" clId="{9E216597-A617-48F7-9662-AD5664A973DF}" dt="2020-09-28T00:03:03.910" v="2520"/>
          <ac:spMkLst>
            <pc:docMk/>
            <pc:sldMk cId="686164996" sldId="264"/>
            <ac:spMk id="14" creationId="{5434194B-EB56-4062-98C6-CB72F287E3F7}"/>
          </ac:spMkLst>
        </pc:spChg>
        <pc:spChg chg="del">
          <ac:chgData name="Trevor Scott" userId="8a578855-8409-4b5f-8977-26a81983ccf4" providerId="ADAL" clId="{9E216597-A617-48F7-9662-AD5664A973DF}" dt="2020-09-27T22:10:45.973" v="1"/>
          <ac:spMkLst>
            <pc:docMk/>
            <pc:sldMk cId="686164996" sldId="264"/>
            <ac:spMk id="15" creationId="{B817D9AD-5E85-4E85-AC3E-43E24FA91AA1}"/>
          </ac:spMkLst>
        </pc:spChg>
        <pc:spChg chg="del">
          <ac:chgData name="Trevor Scott" userId="8a578855-8409-4b5f-8977-26a81983ccf4" providerId="ADAL" clId="{9E216597-A617-48F7-9662-AD5664A973DF}" dt="2020-09-27T22:10:45.973" v="1"/>
          <ac:spMkLst>
            <pc:docMk/>
            <pc:sldMk cId="686164996" sldId="264"/>
            <ac:spMk id="17" creationId="{F0810290-E788-4DE3-B716-DBE58CC6A8EF}"/>
          </ac:spMkLst>
        </pc:spChg>
        <pc:spChg chg="add del">
          <ac:chgData name="Trevor Scott" userId="8a578855-8409-4b5f-8977-26a81983ccf4" providerId="ADAL" clId="{9E216597-A617-48F7-9662-AD5664A973DF}" dt="2020-09-28T00:03:03.910" v="2520"/>
          <ac:spMkLst>
            <pc:docMk/>
            <pc:sldMk cId="686164996" sldId="264"/>
            <ac:spMk id="18" creationId="{B817D9AD-5E85-4E85-AC3E-43E24FA91AA1}"/>
          </ac:spMkLst>
        </pc:spChg>
        <pc:spChg chg="add del">
          <ac:chgData name="Trevor Scott" userId="8a578855-8409-4b5f-8977-26a81983ccf4" providerId="ADAL" clId="{9E216597-A617-48F7-9662-AD5664A973DF}" dt="2020-09-28T00:03:03.910" v="2520"/>
          <ac:spMkLst>
            <pc:docMk/>
            <pc:sldMk cId="686164996" sldId="264"/>
            <ac:spMk id="19" creationId="{F0810290-E788-4DE3-B716-DBE58CC6A8EF}"/>
          </ac:spMkLst>
        </pc:spChg>
        <pc:picChg chg="mod">
          <ac:chgData name="Trevor Scott" userId="8a578855-8409-4b5f-8977-26a81983ccf4" providerId="ADAL" clId="{9E216597-A617-48F7-9662-AD5664A973DF}" dt="2020-09-27T22:42:10.141" v="164" actId="26606"/>
          <ac:picMkLst>
            <pc:docMk/>
            <pc:sldMk cId="686164996" sldId="264"/>
            <ac:picMk id="4" creationId="{5C704372-E67F-40B6-9679-4B3AA9E27B6E}"/>
          </ac:picMkLst>
        </pc:picChg>
        <pc:picChg chg="mod">
          <ac:chgData name="Trevor Scott" userId="8a578855-8409-4b5f-8977-26a81983ccf4" providerId="ADAL" clId="{9E216597-A617-48F7-9662-AD5664A973DF}" dt="2020-09-27T22:35:10.331" v="163" actId="26606"/>
          <ac:picMkLst>
            <pc:docMk/>
            <pc:sldMk cId="686164996" sldId="264"/>
            <ac:picMk id="6" creationId="{794CBF10-B9D9-4C0D-A3E0-A9FB63B11F50}"/>
          </ac:picMkLst>
        </pc:picChg>
        <pc:picChg chg="del">
          <ac:chgData name="Trevor Scott" userId="8a578855-8409-4b5f-8977-26a81983ccf4" providerId="ADAL" clId="{9E216597-A617-48F7-9662-AD5664A973DF}" dt="2020-09-27T22:10:45.973" v="1"/>
          <ac:picMkLst>
            <pc:docMk/>
            <pc:sldMk cId="686164996" sldId="264"/>
            <ac:picMk id="9" creationId="{B3746DB1-35A8-422F-9955-4F8E75DBB077}"/>
          </ac:picMkLst>
        </pc:picChg>
        <pc:picChg chg="add del">
          <ac:chgData name="Trevor Scott" userId="8a578855-8409-4b5f-8977-26a81983ccf4" providerId="ADAL" clId="{9E216597-A617-48F7-9662-AD5664A973DF}" dt="2020-09-27T22:35:10.331" v="163" actId="26606"/>
          <ac:picMkLst>
            <pc:docMk/>
            <pc:sldMk cId="686164996" sldId="264"/>
            <ac:picMk id="13" creationId="{D6A49DF9-534D-4905-8F46-02AB63EB6F34}"/>
          </ac:picMkLst>
        </pc:picChg>
        <pc:picChg chg="add del">
          <ac:chgData name="Trevor Scott" userId="8a578855-8409-4b5f-8977-26a81983ccf4" providerId="ADAL" clId="{9E216597-A617-48F7-9662-AD5664A973DF}" dt="2020-09-28T00:03:03.910" v="2520"/>
          <ac:picMkLst>
            <pc:docMk/>
            <pc:sldMk cId="686164996" sldId="264"/>
            <ac:picMk id="16" creationId="{B3746DB1-35A8-422F-9955-4F8E75DBB077}"/>
          </ac:picMkLst>
        </pc:picChg>
      </pc:sldChg>
      <pc:sldChg chg="modSp add ord setBg">
        <pc:chgData name="Trevor Scott" userId="8a578855-8409-4b5f-8977-26a81983ccf4" providerId="ADAL" clId="{9E216597-A617-48F7-9662-AD5664A973DF}" dt="2020-09-27T22:15:38.426" v="34" actId="20577"/>
        <pc:sldMkLst>
          <pc:docMk/>
          <pc:sldMk cId="3813689034" sldId="265"/>
        </pc:sldMkLst>
        <pc:spChg chg="mod">
          <ac:chgData name="Trevor Scott" userId="8a578855-8409-4b5f-8977-26a81983ccf4" providerId="ADAL" clId="{9E216597-A617-48F7-9662-AD5664A973DF}" dt="2020-09-27T22:15:38.426" v="34" actId="20577"/>
          <ac:spMkLst>
            <pc:docMk/>
            <pc:sldMk cId="3813689034" sldId="265"/>
            <ac:spMk id="5" creationId="{9725C968-B1B3-40E6-883A-CC1B8D95AD2E}"/>
          </ac:spMkLst>
        </pc:spChg>
      </pc:sldChg>
      <pc:sldChg chg="modSp add">
        <pc:chgData name="Trevor Scott" userId="8a578855-8409-4b5f-8977-26a81983ccf4" providerId="ADAL" clId="{9E216597-A617-48F7-9662-AD5664A973DF}" dt="2020-09-27T22:15:47.475" v="38" actId="20577"/>
        <pc:sldMkLst>
          <pc:docMk/>
          <pc:sldMk cId="481877536" sldId="267"/>
        </pc:sldMkLst>
        <pc:spChg chg="mod">
          <ac:chgData name="Trevor Scott" userId="8a578855-8409-4b5f-8977-26a81983ccf4" providerId="ADAL" clId="{9E216597-A617-48F7-9662-AD5664A973DF}" dt="2020-09-27T22:11:45.246" v="11" actId="20577"/>
          <ac:spMkLst>
            <pc:docMk/>
            <pc:sldMk cId="481877536" sldId="267"/>
            <ac:spMk id="2" creationId="{D148455C-83D2-4A3C-8D2A-0D911671D5DE}"/>
          </ac:spMkLst>
        </pc:spChg>
        <pc:spChg chg="mod">
          <ac:chgData name="Trevor Scott" userId="8a578855-8409-4b5f-8977-26a81983ccf4" providerId="ADAL" clId="{9E216597-A617-48F7-9662-AD5664A973DF}" dt="2020-09-27T22:15:47.475" v="38" actId="20577"/>
          <ac:spMkLst>
            <pc:docMk/>
            <pc:sldMk cId="481877536" sldId="267"/>
            <ac:spMk id="5" creationId="{99BD7BF3-31E1-46D3-8969-255C353429FC}"/>
          </ac:spMkLst>
        </pc:spChg>
      </pc:sldChg>
      <pc:sldChg chg="delSp modSp add">
        <pc:chgData name="Trevor Scott" userId="8a578855-8409-4b5f-8977-26a81983ccf4" providerId="ADAL" clId="{9E216597-A617-48F7-9662-AD5664A973DF}" dt="2020-09-28T00:34:44.429" v="3360" actId="1076"/>
        <pc:sldMkLst>
          <pc:docMk/>
          <pc:sldMk cId="1643643382" sldId="274"/>
        </pc:sldMkLst>
        <pc:spChg chg="mod">
          <ac:chgData name="Trevor Scott" userId="8a578855-8409-4b5f-8977-26a81983ccf4" providerId="ADAL" clId="{9E216597-A617-48F7-9662-AD5664A973DF}" dt="2020-09-27T22:15:28.901" v="32" actId="20577"/>
          <ac:spMkLst>
            <pc:docMk/>
            <pc:sldMk cId="1643643382" sldId="274"/>
            <ac:spMk id="2" creationId="{D148455C-83D2-4A3C-8D2A-0D911671D5DE}"/>
          </ac:spMkLst>
        </pc:spChg>
        <pc:spChg chg="mod">
          <ac:chgData name="Trevor Scott" userId="8a578855-8409-4b5f-8977-26a81983ccf4" providerId="ADAL" clId="{9E216597-A617-48F7-9662-AD5664A973DF}" dt="2020-09-27T22:15:57.186" v="42" actId="20577"/>
          <ac:spMkLst>
            <pc:docMk/>
            <pc:sldMk cId="1643643382" sldId="274"/>
            <ac:spMk id="5" creationId="{99BD7BF3-31E1-46D3-8969-255C353429FC}"/>
          </ac:spMkLst>
        </pc:spChg>
        <pc:spChg chg="mod">
          <ac:chgData name="Trevor Scott" userId="8a578855-8409-4b5f-8977-26a81983ccf4" providerId="ADAL" clId="{9E216597-A617-48F7-9662-AD5664A973DF}" dt="2020-09-28T00:34:44.429" v="3360" actId="1076"/>
          <ac:spMkLst>
            <pc:docMk/>
            <pc:sldMk cId="1643643382" sldId="274"/>
            <ac:spMk id="8" creationId="{9F6299BE-8772-41F1-BD97-56C6EF204379}"/>
          </ac:spMkLst>
        </pc:spChg>
        <pc:spChg chg="mod">
          <ac:chgData name="Trevor Scott" userId="8a578855-8409-4b5f-8977-26a81983ccf4" providerId="ADAL" clId="{9E216597-A617-48F7-9662-AD5664A973DF}" dt="2020-09-28T00:34:30.035" v="3358" actId="1076"/>
          <ac:spMkLst>
            <pc:docMk/>
            <pc:sldMk cId="1643643382" sldId="274"/>
            <ac:spMk id="10" creationId="{C6564E84-3C87-437E-AF62-0E29A826D0CF}"/>
          </ac:spMkLst>
        </pc:spChg>
        <pc:spChg chg="del">
          <ac:chgData name="Trevor Scott" userId="8a578855-8409-4b5f-8977-26a81983ccf4" providerId="ADAL" clId="{9E216597-A617-48F7-9662-AD5664A973DF}" dt="2020-09-28T00:30:52.142" v="3350" actId="478"/>
          <ac:spMkLst>
            <pc:docMk/>
            <pc:sldMk cId="1643643382" sldId="274"/>
            <ac:spMk id="16" creationId="{B5114DCD-BF27-44C7-99EA-263B10F6706A}"/>
          </ac:spMkLst>
        </pc:spChg>
        <pc:picChg chg="mod">
          <ac:chgData name="Trevor Scott" userId="8a578855-8409-4b5f-8977-26a81983ccf4" providerId="ADAL" clId="{9E216597-A617-48F7-9662-AD5664A973DF}" dt="2020-09-28T00:34:18.383" v="3355" actId="1076"/>
          <ac:picMkLst>
            <pc:docMk/>
            <pc:sldMk cId="1643643382" sldId="274"/>
            <ac:picMk id="3" creationId="{A885B2C1-4F30-4A92-9B08-DA16263B48E8}"/>
          </ac:picMkLst>
        </pc:picChg>
        <pc:picChg chg="mod">
          <ac:chgData name="Trevor Scott" userId="8a578855-8409-4b5f-8977-26a81983ccf4" providerId="ADAL" clId="{9E216597-A617-48F7-9662-AD5664A973DF}" dt="2020-09-28T00:34:38.339" v="3359" actId="1076"/>
          <ac:picMkLst>
            <pc:docMk/>
            <pc:sldMk cId="1643643382" sldId="274"/>
            <ac:picMk id="7" creationId="{4CFBEE19-033B-4D79-B3FD-3893411C56E6}"/>
          </ac:picMkLst>
        </pc:picChg>
        <pc:picChg chg="mod">
          <ac:chgData name="Trevor Scott" userId="8a578855-8409-4b5f-8977-26a81983ccf4" providerId="ADAL" clId="{9E216597-A617-48F7-9662-AD5664A973DF}" dt="2020-09-28T00:34:25.135" v="3357" actId="1076"/>
          <ac:picMkLst>
            <pc:docMk/>
            <pc:sldMk cId="1643643382" sldId="274"/>
            <ac:picMk id="9" creationId="{17A193A0-98F4-40E6-A2E2-FB79FE8BD4BE}"/>
          </ac:picMkLst>
        </pc:picChg>
        <pc:picChg chg="mod">
          <ac:chgData name="Trevor Scott" userId="8a578855-8409-4b5f-8977-26a81983ccf4" providerId="ADAL" clId="{9E216597-A617-48F7-9662-AD5664A973DF}" dt="2020-09-28T00:34:13.253" v="3353" actId="1076"/>
          <ac:picMkLst>
            <pc:docMk/>
            <pc:sldMk cId="1643643382" sldId="274"/>
            <ac:picMk id="11" creationId="{C6D9026D-DA69-4C73-91A5-7D58C38E171D}"/>
          </ac:picMkLst>
        </pc:picChg>
        <pc:picChg chg="del">
          <ac:chgData name="Trevor Scott" userId="8a578855-8409-4b5f-8977-26a81983ccf4" providerId="ADAL" clId="{9E216597-A617-48F7-9662-AD5664A973DF}" dt="2020-09-28T00:30:49.163" v="3349" actId="478"/>
          <ac:picMkLst>
            <pc:docMk/>
            <pc:sldMk cId="1643643382" sldId="274"/>
            <ac:picMk id="15" creationId="{9A6AC56C-AE7E-48BF-8A9E-48319DADACFF}"/>
          </ac:picMkLst>
        </pc:picChg>
      </pc:sldChg>
      <pc:sldChg chg="modSp add">
        <pc:chgData name="Trevor Scott" userId="8a578855-8409-4b5f-8977-26a81983ccf4" providerId="ADAL" clId="{9E216597-A617-48F7-9662-AD5664A973DF}" dt="2020-09-28T00:30:35.585" v="3348" actId="14"/>
        <pc:sldMkLst>
          <pc:docMk/>
          <pc:sldMk cId="176031117" sldId="275"/>
        </pc:sldMkLst>
        <pc:spChg chg="mod">
          <ac:chgData name="Trevor Scott" userId="8a578855-8409-4b5f-8977-26a81983ccf4" providerId="ADAL" clId="{9E216597-A617-48F7-9662-AD5664A973DF}" dt="2020-09-28T00:30:35.585" v="3348" actId="14"/>
          <ac:spMkLst>
            <pc:docMk/>
            <pc:sldMk cId="176031117" sldId="275"/>
            <ac:spMk id="3" creationId="{4548D5DD-B943-48DD-BA9C-867B83696EF7}"/>
          </ac:spMkLst>
        </pc:spChg>
        <pc:spChg chg="mod">
          <ac:chgData name="Trevor Scott" userId="8a578855-8409-4b5f-8977-26a81983ccf4" providerId="ADAL" clId="{9E216597-A617-48F7-9662-AD5664A973DF}" dt="2020-09-27T22:15:42.936" v="36" actId="20577"/>
          <ac:spMkLst>
            <pc:docMk/>
            <pc:sldMk cId="176031117" sldId="275"/>
            <ac:spMk id="5" creationId="{357CCDF4-D6E8-4C10-A274-42931FDB0AE7}"/>
          </ac:spMkLst>
        </pc:spChg>
      </pc:sldChg>
      <pc:sldChg chg="addSp modSp add">
        <pc:chgData name="Trevor Scott" userId="8a578855-8409-4b5f-8977-26a81983ccf4" providerId="ADAL" clId="{9E216597-A617-48F7-9662-AD5664A973DF}" dt="2020-09-28T00:51:28.510" v="3372" actId="20577"/>
        <pc:sldMkLst>
          <pc:docMk/>
          <pc:sldMk cId="3323428256" sldId="276"/>
        </pc:sldMkLst>
        <pc:spChg chg="mod">
          <ac:chgData name="Trevor Scott" userId="8a578855-8409-4b5f-8977-26a81983ccf4" providerId="ADAL" clId="{9E216597-A617-48F7-9662-AD5664A973DF}" dt="2020-09-28T00:51:28.510" v="3372" actId="20577"/>
          <ac:spMkLst>
            <pc:docMk/>
            <pc:sldMk cId="3323428256" sldId="276"/>
            <ac:spMk id="3" creationId="{DCC1B816-ECDE-4195-BB69-01B46EB9AA47}"/>
          </ac:spMkLst>
        </pc:spChg>
        <pc:spChg chg="mod">
          <ac:chgData name="Trevor Scott" userId="8a578855-8409-4b5f-8977-26a81983ccf4" providerId="ADAL" clId="{9E216597-A617-48F7-9662-AD5664A973DF}" dt="2020-09-28T00:26:18.249" v="3311" actId="20577"/>
          <ac:spMkLst>
            <pc:docMk/>
            <pc:sldMk cId="3323428256" sldId="276"/>
            <ac:spMk id="4" creationId="{2EE340BE-1B21-4D92-BE4B-6DE8DD1BB99C}"/>
          </ac:spMkLst>
        </pc:spChg>
        <pc:spChg chg="add mod">
          <ac:chgData name="Trevor Scott" userId="8a578855-8409-4b5f-8977-26a81983ccf4" providerId="ADAL" clId="{9E216597-A617-48F7-9662-AD5664A973DF}" dt="2020-09-27T23:36:02.877" v="1411" actId="1076"/>
          <ac:spMkLst>
            <pc:docMk/>
            <pc:sldMk cId="3323428256" sldId="276"/>
            <ac:spMk id="8" creationId="{1E86CFB0-07B9-49E7-8918-70EB07AAB08E}"/>
          </ac:spMkLst>
        </pc:spChg>
      </pc:sldChg>
      <pc:sldChg chg="addSp delSp modSp">
        <pc:chgData name="Trevor Scott" userId="8a578855-8409-4b5f-8977-26a81983ccf4" providerId="ADAL" clId="{9E216597-A617-48F7-9662-AD5664A973DF}" dt="2020-09-28T00:14:52.220" v="3267" actId="20577"/>
        <pc:sldMkLst>
          <pc:docMk/>
          <pc:sldMk cId="1174727132" sldId="277"/>
        </pc:sldMkLst>
        <pc:spChg chg="mod">
          <ac:chgData name="Trevor Scott" userId="8a578855-8409-4b5f-8977-26a81983ccf4" providerId="ADAL" clId="{9E216597-A617-48F7-9662-AD5664A973DF}" dt="2020-09-27T23:46:44.995" v="1931" actId="20577"/>
          <ac:spMkLst>
            <pc:docMk/>
            <pc:sldMk cId="1174727132" sldId="277"/>
            <ac:spMk id="2" creationId="{7809C701-41BE-46AB-9795-26FC970CED6C}"/>
          </ac:spMkLst>
        </pc:spChg>
        <pc:spChg chg="mod">
          <ac:chgData name="Trevor Scott" userId="8a578855-8409-4b5f-8977-26a81983ccf4" providerId="ADAL" clId="{9E216597-A617-48F7-9662-AD5664A973DF}" dt="2020-09-28T00:04:40.184" v="2700" actId="20577"/>
          <ac:spMkLst>
            <pc:docMk/>
            <pc:sldMk cId="1174727132" sldId="277"/>
            <ac:spMk id="3" creationId="{C1C99CF6-1DE7-4C16-AACB-E178C60D32FF}"/>
          </ac:spMkLst>
        </pc:spChg>
        <pc:spChg chg="add del">
          <ac:chgData name="Trevor Scott" userId="8a578855-8409-4b5f-8977-26a81983ccf4" providerId="ADAL" clId="{9E216597-A617-48F7-9662-AD5664A973DF}" dt="2020-09-27T23:25:07.229" v="1062"/>
          <ac:spMkLst>
            <pc:docMk/>
            <pc:sldMk cId="1174727132" sldId="277"/>
            <ac:spMk id="4" creationId="{2002AF96-537E-4E57-8145-89C41811A8E5}"/>
          </ac:spMkLst>
        </pc:spChg>
        <pc:spChg chg="add mod">
          <ac:chgData name="Trevor Scott" userId="8a578855-8409-4b5f-8977-26a81983ccf4" providerId="ADAL" clId="{9E216597-A617-48F7-9662-AD5664A973DF}" dt="2020-09-27T23:53:45.667" v="2414" actId="1076"/>
          <ac:spMkLst>
            <pc:docMk/>
            <pc:sldMk cId="1174727132" sldId="277"/>
            <ac:spMk id="6" creationId="{2C2E5508-1088-4ED3-AF17-3D73A90D6E4D}"/>
          </ac:spMkLst>
        </pc:spChg>
        <pc:spChg chg="add mod">
          <ac:chgData name="Trevor Scott" userId="8a578855-8409-4b5f-8977-26a81983ccf4" providerId="ADAL" clId="{9E216597-A617-48F7-9662-AD5664A973DF}" dt="2020-09-27T23:53:37.851" v="2411" actId="1076"/>
          <ac:spMkLst>
            <pc:docMk/>
            <pc:sldMk cId="1174727132" sldId="277"/>
            <ac:spMk id="8" creationId="{D03B32ED-6991-4809-B16F-628EA9F7FA9F}"/>
          </ac:spMkLst>
        </pc:spChg>
        <pc:spChg chg="add">
          <ac:chgData name="Trevor Scott" userId="8a578855-8409-4b5f-8977-26a81983ccf4" providerId="ADAL" clId="{9E216597-A617-48F7-9662-AD5664A973DF}" dt="2020-09-28T00:14:47.236" v="3266"/>
          <ac:spMkLst>
            <pc:docMk/>
            <pc:sldMk cId="1174727132" sldId="277"/>
            <ac:spMk id="10" creationId="{7574BC92-1C82-4032-B295-02CC1217C0FF}"/>
          </ac:spMkLst>
        </pc:spChg>
        <pc:spChg chg="add mod">
          <ac:chgData name="Trevor Scott" userId="8a578855-8409-4b5f-8977-26a81983ccf4" providerId="ADAL" clId="{9E216597-A617-48F7-9662-AD5664A973DF}" dt="2020-09-28T00:14:52.220" v="3267" actId="20577"/>
          <ac:spMkLst>
            <pc:docMk/>
            <pc:sldMk cId="1174727132" sldId="277"/>
            <ac:spMk id="11" creationId="{FD6CE07D-CE9D-40D7-8455-FDC361C94204}"/>
          </ac:spMkLst>
        </pc:spChg>
        <pc:picChg chg="add mod">
          <ac:chgData name="Trevor Scott" userId="8a578855-8409-4b5f-8977-26a81983ccf4" providerId="ADAL" clId="{9E216597-A617-48F7-9662-AD5664A973DF}" dt="2020-09-27T23:53:40.299" v="2412" actId="1076"/>
          <ac:picMkLst>
            <pc:docMk/>
            <pc:sldMk cId="1174727132" sldId="277"/>
            <ac:picMk id="7" creationId="{A6CFD1E8-2902-44A1-B319-7F7B4D9A7B2C}"/>
          </ac:picMkLst>
        </pc:picChg>
        <pc:picChg chg="mod">
          <ac:chgData name="Trevor Scott" userId="8a578855-8409-4b5f-8977-26a81983ccf4" providerId="ADAL" clId="{9E216597-A617-48F7-9662-AD5664A973DF}" dt="2020-09-27T23:53:47.604" v="2415" actId="1076"/>
          <ac:picMkLst>
            <pc:docMk/>
            <pc:sldMk cId="1174727132" sldId="277"/>
            <ac:picMk id="9" creationId="{BACBDF31-115E-4E5D-8529-0DF6E7A75138}"/>
          </ac:picMkLst>
        </pc:picChg>
      </pc:sldChg>
      <pc:sldChg chg="addSp delSp modSp mod ord setBg delDesignElem">
        <pc:chgData name="Trevor Scott" userId="8a578855-8409-4b5f-8977-26a81983ccf4" providerId="ADAL" clId="{9E216597-A617-48F7-9662-AD5664A973DF}" dt="2020-09-28T00:37:27.186" v="3368" actId="6549"/>
        <pc:sldMkLst>
          <pc:docMk/>
          <pc:sldMk cId="2762996579" sldId="278"/>
        </pc:sldMkLst>
        <pc:spChg chg="mod">
          <ac:chgData name="Trevor Scott" userId="8a578855-8409-4b5f-8977-26a81983ccf4" providerId="ADAL" clId="{9E216597-A617-48F7-9662-AD5664A973DF}" dt="2020-09-28T00:03:07.819" v="2528" actId="26606"/>
          <ac:spMkLst>
            <pc:docMk/>
            <pc:sldMk cId="2762996579" sldId="278"/>
            <ac:spMk id="2" creationId="{6C69EE2D-86C8-446E-BC61-6C0489CF1B2F}"/>
          </ac:spMkLst>
        </pc:spChg>
        <pc:spChg chg="mod ord">
          <ac:chgData name="Trevor Scott" userId="8a578855-8409-4b5f-8977-26a81983ccf4" providerId="ADAL" clId="{9E216597-A617-48F7-9662-AD5664A973DF}" dt="2020-09-28T00:37:27.186" v="3368" actId="6549"/>
          <ac:spMkLst>
            <pc:docMk/>
            <pc:sldMk cId="2762996579" sldId="278"/>
            <ac:spMk id="3" creationId="{718E221D-6C33-4FE2-A65C-B558E0634482}"/>
          </ac:spMkLst>
        </pc:spChg>
        <pc:spChg chg="add del mod">
          <ac:chgData name="Trevor Scott" userId="8a578855-8409-4b5f-8977-26a81983ccf4" providerId="ADAL" clId="{9E216597-A617-48F7-9662-AD5664A973DF}" dt="2020-09-27T23:40:23.130" v="1453"/>
          <ac:spMkLst>
            <pc:docMk/>
            <pc:sldMk cId="2762996579" sldId="278"/>
            <ac:spMk id="6" creationId="{79FD01DE-74C8-4191-B3F3-D8E0DDFE5148}"/>
          </ac:spMkLst>
        </pc:spChg>
        <pc:spChg chg="add del">
          <ac:chgData name="Trevor Scott" userId="8a578855-8409-4b5f-8977-26a81983ccf4" providerId="ADAL" clId="{9E216597-A617-48F7-9662-AD5664A973DF}" dt="2020-09-28T00:03:07.819" v="2528" actId="26606"/>
          <ac:spMkLst>
            <pc:docMk/>
            <pc:sldMk cId="2762996579" sldId="278"/>
            <ac:spMk id="10" creationId="{59A309A7-1751-4ABE-A3C1-EEC40366AD89}"/>
          </ac:spMkLst>
        </pc:spChg>
        <pc:spChg chg="add">
          <ac:chgData name="Trevor Scott" userId="8a578855-8409-4b5f-8977-26a81983ccf4" providerId="ADAL" clId="{9E216597-A617-48F7-9662-AD5664A973DF}" dt="2020-09-28T00:14:54.727" v="3268"/>
          <ac:spMkLst>
            <pc:docMk/>
            <pc:sldMk cId="2762996579" sldId="278"/>
            <ac:spMk id="11" creationId="{E378C8D4-6DC4-487A-9C20-CC3C7BCC7E46}"/>
          </ac:spMkLst>
        </pc:spChg>
        <pc:spChg chg="add del">
          <ac:chgData name="Trevor Scott" userId="8a578855-8409-4b5f-8977-26a81983ccf4" providerId="ADAL" clId="{9E216597-A617-48F7-9662-AD5664A973DF}" dt="2020-09-28T00:03:07.819" v="2528" actId="26606"/>
          <ac:spMkLst>
            <pc:docMk/>
            <pc:sldMk cId="2762996579" sldId="278"/>
            <ac:spMk id="12" creationId="{967D8EB6-EAE1-4F9C-B398-83321E287204}"/>
          </ac:spMkLst>
        </pc:spChg>
        <pc:spChg chg="add mod">
          <ac:chgData name="Trevor Scott" userId="8a578855-8409-4b5f-8977-26a81983ccf4" providerId="ADAL" clId="{9E216597-A617-48F7-9662-AD5664A973DF}" dt="2020-09-28T00:14:58.160" v="3270" actId="20577"/>
          <ac:spMkLst>
            <pc:docMk/>
            <pc:sldMk cId="2762996579" sldId="278"/>
            <ac:spMk id="13" creationId="{C891885A-0AB8-4AB2-B1C6-0773D3EFC8E6}"/>
          </ac:spMkLst>
        </pc:spChg>
        <pc:spChg chg="add del">
          <ac:chgData name="Trevor Scott" userId="8a578855-8409-4b5f-8977-26a81983ccf4" providerId="ADAL" clId="{9E216597-A617-48F7-9662-AD5664A973DF}" dt="2020-09-28T00:03:04.110" v="2521" actId="26606"/>
          <ac:spMkLst>
            <pc:docMk/>
            <pc:sldMk cId="2762996579" sldId="278"/>
            <ac:spMk id="17" creationId="{5DD103AA-7536-490B-973F-73CA63A7ED09}"/>
          </ac:spMkLst>
        </pc:spChg>
        <pc:picChg chg="del mod">
          <ac:chgData name="Trevor Scott" userId="8a578855-8409-4b5f-8977-26a81983ccf4" providerId="ADAL" clId="{9E216597-A617-48F7-9662-AD5664A973DF}" dt="2020-09-27T23:40:23.130" v="1453"/>
          <ac:picMkLst>
            <pc:docMk/>
            <pc:sldMk cId="2762996579" sldId="278"/>
            <ac:picMk id="7" creationId="{954A6A21-A818-43F0-A813-DC8D343E709D}"/>
          </ac:picMkLst>
        </pc:picChg>
        <pc:picChg chg="add del mod">
          <ac:chgData name="Trevor Scott" userId="8a578855-8409-4b5f-8977-26a81983ccf4" providerId="ADAL" clId="{9E216597-A617-48F7-9662-AD5664A973DF}" dt="2020-09-28T00:03:07.819" v="2528" actId="26606"/>
          <ac:picMkLst>
            <pc:docMk/>
            <pc:sldMk cId="2762996579" sldId="278"/>
            <ac:picMk id="8" creationId="{8583F8D5-2FA4-4826-86C0-35519C976D79}"/>
          </ac:picMkLst>
        </pc:picChg>
      </pc:sldChg>
      <pc:sldChg chg="addSp modSp add">
        <pc:chgData name="Trevor Scott" userId="8a578855-8409-4b5f-8977-26a81983ccf4" providerId="ADAL" clId="{9E216597-A617-48F7-9662-AD5664A973DF}" dt="2020-09-28T00:15:04.509" v="3274" actId="20577"/>
        <pc:sldMkLst>
          <pc:docMk/>
          <pc:sldMk cId="1119663683" sldId="279"/>
        </pc:sldMkLst>
        <pc:spChg chg="mod">
          <ac:chgData name="Trevor Scott" userId="8a578855-8409-4b5f-8977-26a81983ccf4" providerId="ADAL" clId="{9E216597-A617-48F7-9662-AD5664A973DF}" dt="2020-09-27T23:34:26.402" v="1378" actId="20577"/>
          <ac:spMkLst>
            <pc:docMk/>
            <pc:sldMk cId="1119663683" sldId="279"/>
            <ac:spMk id="2" creationId="{D7C64070-033E-427E-903C-C891E8E09319}"/>
          </ac:spMkLst>
        </pc:spChg>
        <pc:spChg chg="mod">
          <ac:chgData name="Trevor Scott" userId="8a578855-8409-4b5f-8977-26a81983ccf4" providerId="ADAL" clId="{9E216597-A617-48F7-9662-AD5664A973DF}" dt="2020-09-27T23:56:05.796" v="2424" actId="20577"/>
          <ac:spMkLst>
            <pc:docMk/>
            <pc:sldMk cId="1119663683" sldId="279"/>
            <ac:spMk id="3" creationId="{98826656-52E4-4896-AD1F-9BFE2AD397B5}"/>
          </ac:spMkLst>
        </pc:spChg>
        <pc:spChg chg="add">
          <ac:chgData name="Trevor Scott" userId="8a578855-8409-4b5f-8977-26a81983ccf4" providerId="ADAL" clId="{9E216597-A617-48F7-9662-AD5664A973DF}" dt="2020-09-28T00:15:01.144" v="3271"/>
          <ac:spMkLst>
            <pc:docMk/>
            <pc:sldMk cId="1119663683" sldId="279"/>
            <ac:spMk id="4" creationId="{A5F26894-39D5-4C5C-A7EB-482B787865C1}"/>
          </ac:spMkLst>
        </pc:spChg>
        <pc:spChg chg="add mod">
          <ac:chgData name="Trevor Scott" userId="8a578855-8409-4b5f-8977-26a81983ccf4" providerId="ADAL" clId="{9E216597-A617-48F7-9662-AD5664A973DF}" dt="2020-09-28T00:15:04.509" v="3274" actId="20577"/>
          <ac:spMkLst>
            <pc:docMk/>
            <pc:sldMk cId="1119663683" sldId="279"/>
            <ac:spMk id="5" creationId="{B541487A-E6A8-4597-8F2D-CF60CBE5B17F}"/>
          </ac:spMkLst>
        </pc:spChg>
      </pc:sldChg>
      <pc:sldChg chg="modSp">
        <pc:chgData name="Trevor Scott" userId="8a578855-8409-4b5f-8977-26a81983ccf4" providerId="ADAL" clId="{9E216597-A617-48F7-9662-AD5664A973DF}" dt="2020-09-28T00:26:05.301" v="3305" actId="20577"/>
        <pc:sldMkLst>
          <pc:docMk/>
          <pc:sldMk cId="3622337347" sldId="281"/>
        </pc:sldMkLst>
        <pc:spChg chg="mod">
          <ac:chgData name="Trevor Scott" userId="8a578855-8409-4b5f-8977-26a81983ccf4" providerId="ADAL" clId="{9E216597-A617-48F7-9662-AD5664A973DF}" dt="2020-09-28T00:26:05.301" v="3305" actId="20577"/>
          <ac:spMkLst>
            <pc:docMk/>
            <pc:sldMk cId="3622337347" sldId="281"/>
            <ac:spMk id="2" creationId="{CD0B1A80-DDFA-4E3B-8AA7-0348D3B22DAC}"/>
          </ac:spMkLst>
        </pc:spChg>
        <pc:spChg chg="mod">
          <ac:chgData name="Trevor Scott" userId="8a578855-8409-4b5f-8977-26a81983ccf4" providerId="ADAL" clId="{9E216597-A617-48F7-9662-AD5664A973DF}" dt="2020-09-28T00:14:26.093" v="3262" actId="20577"/>
          <ac:spMkLst>
            <pc:docMk/>
            <pc:sldMk cId="3622337347" sldId="281"/>
            <ac:spMk id="5" creationId="{970A1AB9-EE53-4CC4-9DDD-79FEB6C45B81}"/>
          </ac:spMkLst>
        </pc:spChg>
      </pc:sldChg>
    </pc:docChg>
  </pc:docChgLst>
  <pc:docChgLst>
    <pc:chgData name="Trevor Scott" userId="S::tas477@nau.edu::8a578855-8409-4b5f-8977-26a81983ccf4" providerId="AD" clId="Web-{4A2CDBDD-88C7-48FA-AAE7-2C355FAC7295}"/>
    <pc:docChg chg="addSld delSld modSld">
      <pc:chgData name="Trevor Scott" userId="S::tas477@nau.edu::8a578855-8409-4b5f-8977-26a81983ccf4" providerId="AD" clId="Web-{4A2CDBDD-88C7-48FA-AAE7-2C355FAC7295}" dt="2020-09-25T00:15:48.537" v="265" actId="20577"/>
      <pc:docMkLst>
        <pc:docMk/>
      </pc:docMkLst>
      <pc:sldChg chg="modSp">
        <pc:chgData name="Trevor Scott" userId="S::tas477@nau.edu::8a578855-8409-4b5f-8977-26a81983ccf4" providerId="AD" clId="Web-{4A2CDBDD-88C7-48FA-AAE7-2C355FAC7295}" dt="2020-09-25T00:04:54.640" v="124" actId="14100"/>
        <pc:sldMkLst>
          <pc:docMk/>
          <pc:sldMk cId="109857222" sldId="256"/>
        </pc:sldMkLst>
        <pc:spChg chg="mod">
          <ac:chgData name="Trevor Scott" userId="S::tas477@nau.edu::8a578855-8409-4b5f-8977-26a81983ccf4" providerId="AD" clId="Web-{4A2CDBDD-88C7-48FA-AAE7-2C355FAC7295}" dt="2020-09-25T00:03:39.870" v="57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Trevor Scott" userId="S::tas477@nau.edu::8a578855-8409-4b5f-8977-26a81983ccf4" providerId="AD" clId="Web-{4A2CDBDD-88C7-48FA-AAE7-2C355FAC7295}" dt="2020-09-25T00:04:54.640" v="124" actId="14100"/>
          <ac:spMkLst>
            <pc:docMk/>
            <pc:sldMk cId="109857222" sldId="256"/>
            <ac:spMk id="3" creationId="{00000000-0000-0000-0000-000000000000}"/>
          </ac:spMkLst>
        </pc:spChg>
      </pc:sldChg>
      <pc:sldChg chg="modSp new">
        <pc:chgData name="Trevor Scott" userId="S::tas477@nau.edu::8a578855-8409-4b5f-8977-26a81983ccf4" providerId="AD" clId="Web-{4A2CDBDD-88C7-48FA-AAE7-2C355FAC7295}" dt="2020-09-25T00:10:21.487" v="210" actId="20577"/>
        <pc:sldMkLst>
          <pc:docMk/>
          <pc:sldMk cId="1713071750" sldId="257"/>
        </pc:sldMkLst>
        <pc:spChg chg="mod">
          <ac:chgData name="Trevor Scott" userId="S::tas477@nau.edu::8a578855-8409-4b5f-8977-26a81983ccf4" providerId="AD" clId="Web-{4A2CDBDD-88C7-48FA-AAE7-2C355FAC7295}" dt="2020-09-25T00:08:28.949" v="157" actId="20577"/>
          <ac:spMkLst>
            <pc:docMk/>
            <pc:sldMk cId="1713071750" sldId="257"/>
            <ac:spMk id="2" creationId="{41FC0730-318B-4077-BDCC-0B35A491D4B6}"/>
          </ac:spMkLst>
        </pc:spChg>
        <pc:spChg chg="mod">
          <ac:chgData name="Trevor Scott" userId="S::tas477@nau.edu::8a578855-8409-4b5f-8977-26a81983ccf4" providerId="AD" clId="Web-{4A2CDBDD-88C7-48FA-AAE7-2C355FAC7295}" dt="2020-09-25T00:10:21.487" v="210" actId="20577"/>
          <ac:spMkLst>
            <pc:docMk/>
            <pc:sldMk cId="1713071750" sldId="257"/>
            <ac:spMk id="3" creationId="{765AEF5C-DD68-4BB5-971A-274B05A9E805}"/>
          </ac:spMkLst>
        </pc:spChg>
      </pc:sldChg>
      <pc:sldChg chg="modSp new">
        <pc:chgData name="Trevor Scott" userId="S::tas477@nau.edu::8a578855-8409-4b5f-8977-26a81983ccf4" providerId="AD" clId="Web-{4A2CDBDD-88C7-48FA-AAE7-2C355FAC7295}" dt="2020-09-25T00:10:55.973" v="227" actId="20577"/>
        <pc:sldMkLst>
          <pc:docMk/>
          <pc:sldMk cId="542701510" sldId="258"/>
        </pc:sldMkLst>
        <pc:spChg chg="mod">
          <ac:chgData name="Trevor Scott" userId="S::tas477@nau.edu::8a578855-8409-4b5f-8977-26a81983ccf4" providerId="AD" clId="Web-{4A2CDBDD-88C7-48FA-AAE7-2C355FAC7295}" dt="2020-09-25T00:08:46.700" v="184" actId="20577"/>
          <ac:spMkLst>
            <pc:docMk/>
            <pc:sldMk cId="542701510" sldId="258"/>
            <ac:spMk id="2" creationId="{CD0B1A80-DDFA-4E3B-8AA7-0348D3B22DAC}"/>
          </ac:spMkLst>
        </pc:spChg>
        <pc:spChg chg="mod">
          <ac:chgData name="Trevor Scott" userId="S::tas477@nau.edu::8a578855-8409-4b5f-8977-26a81983ccf4" providerId="AD" clId="Web-{4A2CDBDD-88C7-48FA-AAE7-2C355FAC7295}" dt="2020-09-25T00:10:55.973" v="227" actId="20577"/>
          <ac:spMkLst>
            <pc:docMk/>
            <pc:sldMk cId="542701510" sldId="258"/>
            <ac:spMk id="3" creationId="{DCC1B816-ECDE-4195-BB69-01B46EB9AA47}"/>
          </ac:spMkLst>
        </pc:spChg>
      </pc:sldChg>
      <pc:sldChg chg="modSp new">
        <pc:chgData name="Trevor Scott" userId="S::tas477@nau.edu::8a578855-8409-4b5f-8977-26a81983ccf4" providerId="AD" clId="Web-{4A2CDBDD-88C7-48FA-AAE7-2C355FAC7295}" dt="2020-09-25T00:10:45.973" v="223" actId="20577"/>
        <pc:sldMkLst>
          <pc:docMk/>
          <pc:sldMk cId="3492197322" sldId="259"/>
        </pc:sldMkLst>
        <pc:spChg chg="mod">
          <ac:chgData name="Trevor Scott" userId="S::tas477@nau.edu::8a578855-8409-4b5f-8977-26a81983ccf4" providerId="AD" clId="Web-{4A2CDBDD-88C7-48FA-AAE7-2C355FAC7295}" dt="2020-09-25T00:09:48.219" v="202" actId="20577"/>
          <ac:spMkLst>
            <pc:docMk/>
            <pc:sldMk cId="3492197322" sldId="259"/>
            <ac:spMk id="2" creationId="{780A6F9D-1E62-43F9-8ADE-5C7F11E5F25E}"/>
          </ac:spMkLst>
        </pc:spChg>
        <pc:spChg chg="mod">
          <ac:chgData name="Trevor Scott" userId="S::tas477@nau.edu::8a578855-8409-4b5f-8977-26a81983ccf4" providerId="AD" clId="Web-{4A2CDBDD-88C7-48FA-AAE7-2C355FAC7295}" dt="2020-09-25T00:10:45.973" v="223" actId="20577"/>
          <ac:spMkLst>
            <pc:docMk/>
            <pc:sldMk cId="3492197322" sldId="259"/>
            <ac:spMk id="3" creationId="{44D465B8-9133-4E2C-AC3A-5B4E9CBFFA0A}"/>
          </ac:spMkLst>
        </pc:spChg>
      </pc:sldChg>
      <pc:sldChg chg="modSp add replId">
        <pc:chgData name="Trevor Scott" userId="S::tas477@nau.edu::8a578855-8409-4b5f-8977-26a81983ccf4" providerId="AD" clId="Web-{4A2CDBDD-88C7-48FA-AAE7-2C355FAC7295}" dt="2020-09-25T00:15:48.068" v="263" actId="20577"/>
        <pc:sldMkLst>
          <pc:docMk/>
          <pc:sldMk cId="1271739742" sldId="260"/>
        </pc:sldMkLst>
        <pc:spChg chg="mod">
          <ac:chgData name="Trevor Scott" userId="S::tas477@nau.edu::8a578855-8409-4b5f-8977-26a81983ccf4" providerId="AD" clId="Web-{4A2CDBDD-88C7-48FA-AAE7-2C355FAC7295}" dt="2020-09-25T00:09:55.235" v="207" actId="20577"/>
          <ac:spMkLst>
            <pc:docMk/>
            <pc:sldMk cId="1271739742" sldId="260"/>
            <ac:spMk id="2" creationId="{780A6F9D-1E62-43F9-8ADE-5C7F11E5F25E}"/>
          </ac:spMkLst>
        </pc:spChg>
        <pc:spChg chg="mod">
          <ac:chgData name="Trevor Scott" userId="S::tas477@nau.edu::8a578855-8409-4b5f-8977-26a81983ccf4" providerId="AD" clId="Web-{4A2CDBDD-88C7-48FA-AAE7-2C355FAC7295}" dt="2020-09-25T00:15:48.068" v="263" actId="20577"/>
          <ac:spMkLst>
            <pc:docMk/>
            <pc:sldMk cId="1271739742" sldId="260"/>
            <ac:spMk id="3" creationId="{44D465B8-9133-4E2C-AC3A-5B4E9CBFFA0A}"/>
          </ac:spMkLst>
        </pc:spChg>
      </pc:sldChg>
      <pc:sldChg chg="add del replId">
        <pc:chgData name="Trevor Scott" userId="S::tas477@nau.edu::8a578855-8409-4b5f-8977-26a81983ccf4" providerId="AD" clId="Web-{4A2CDBDD-88C7-48FA-AAE7-2C355FAC7295}" dt="2020-09-25T00:14:50.378" v="261"/>
        <pc:sldMkLst>
          <pc:docMk/>
          <pc:sldMk cId="623750457" sldId="261"/>
        </pc:sldMkLst>
      </pc:sldChg>
      <pc:sldChg chg="add del replId">
        <pc:chgData name="Trevor Scott" userId="S::tas477@nau.edu::8a578855-8409-4b5f-8977-26a81983ccf4" providerId="AD" clId="Web-{4A2CDBDD-88C7-48FA-AAE7-2C355FAC7295}" dt="2020-09-25T00:14:50.971" v="262"/>
        <pc:sldMkLst>
          <pc:docMk/>
          <pc:sldMk cId="3900254893" sldId="262"/>
        </pc:sldMkLst>
      </pc:sldChg>
      <pc:sldChg chg="modSp new">
        <pc:chgData name="Trevor Scott" userId="S::tas477@nau.edu::8a578855-8409-4b5f-8977-26a81983ccf4" providerId="AD" clId="Web-{4A2CDBDD-88C7-48FA-AAE7-2C355FAC7295}" dt="2020-09-25T00:14:47.971" v="259" actId="20577"/>
        <pc:sldMkLst>
          <pc:docMk/>
          <pc:sldMk cId="3800557249" sldId="263"/>
        </pc:sldMkLst>
        <pc:spChg chg="mod">
          <ac:chgData name="Trevor Scott" userId="S::tas477@nau.edu::8a578855-8409-4b5f-8977-26a81983ccf4" providerId="AD" clId="Web-{4A2CDBDD-88C7-48FA-AAE7-2C355FAC7295}" dt="2020-09-25T00:14:26.017" v="254" actId="20577"/>
          <ac:spMkLst>
            <pc:docMk/>
            <pc:sldMk cId="3800557249" sldId="263"/>
            <ac:spMk id="2" creationId="{B899EF50-6364-4F67-A27C-881018293B16}"/>
          </ac:spMkLst>
        </pc:spChg>
        <pc:spChg chg="mod">
          <ac:chgData name="Trevor Scott" userId="S::tas477@nau.edu::8a578855-8409-4b5f-8977-26a81983ccf4" providerId="AD" clId="Web-{4A2CDBDD-88C7-48FA-AAE7-2C355FAC7295}" dt="2020-09-25T00:14:47.971" v="259" actId="20577"/>
          <ac:spMkLst>
            <pc:docMk/>
            <pc:sldMk cId="3800557249" sldId="263"/>
            <ac:spMk id="3" creationId="{5C97D8C1-014F-450D-A0E9-B0ED9B98B0D1}"/>
          </ac:spMkLst>
        </pc:spChg>
      </pc:sldChg>
    </pc:docChg>
  </pc:docChgLst>
  <pc:docChgLst>
    <pc:chgData name="Leann Audrey R Hernandez" userId="S::lrh248@nau.edu::c9f31c77-fbb8-4902-85db-deecba495123" providerId="AD" clId="Web-{0FC21441-1BF5-4C7E-A95A-B95F3A429462}"/>
    <pc:docChg chg="modSld">
      <pc:chgData name="Leann Audrey R Hernandez" userId="S::lrh248@nau.edu::c9f31c77-fbb8-4902-85db-deecba495123" providerId="AD" clId="Web-{0FC21441-1BF5-4C7E-A95A-B95F3A429462}" dt="2020-09-27T22:43:05.217" v="40" actId="20577"/>
      <pc:docMkLst>
        <pc:docMk/>
      </pc:docMkLst>
      <pc:sldChg chg="modSp">
        <pc:chgData name="Leann Audrey R Hernandez" userId="S::lrh248@nau.edu::c9f31c77-fbb8-4902-85db-deecba495123" providerId="AD" clId="Web-{0FC21441-1BF5-4C7E-A95A-B95F3A429462}" dt="2020-09-27T22:43:05.217" v="39" actId="20577"/>
        <pc:sldMkLst>
          <pc:docMk/>
          <pc:sldMk cId="1271739742" sldId="260"/>
        </pc:sldMkLst>
        <pc:spChg chg="mod">
          <ac:chgData name="Leann Audrey R Hernandez" userId="S::lrh248@nau.edu::c9f31c77-fbb8-4902-85db-deecba495123" providerId="AD" clId="Web-{0FC21441-1BF5-4C7E-A95A-B95F3A429462}" dt="2020-09-27T22:43:05.217" v="39" actId="20577"/>
          <ac:spMkLst>
            <pc:docMk/>
            <pc:sldMk cId="1271739742" sldId="260"/>
            <ac:spMk id="3" creationId="{44D465B8-9133-4E2C-AC3A-5B4E9CBFFA0A}"/>
          </ac:spMkLst>
        </pc:spChg>
      </pc:sldChg>
    </pc:docChg>
  </pc:docChgLst>
  <pc:docChgLst>
    <pc:chgData name="Leann Audrey" userId="c9f31c77-fbb8-4902-85db-deecba495123" providerId="ADAL" clId="{9A972272-A262-472E-A004-0C57715AFC5A}"/>
    <pc:docChg chg="custSel addSld delSld modSld sldOrd">
      <pc:chgData name="Leann Audrey" userId="c9f31c77-fbb8-4902-85db-deecba495123" providerId="ADAL" clId="{9A972272-A262-472E-A004-0C57715AFC5A}" dt="2020-09-28T00:43:19.675" v="1055" actId="20577"/>
      <pc:docMkLst>
        <pc:docMk/>
      </pc:docMkLst>
      <pc:sldChg chg="modSp mod">
        <pc:chgData name="Leann Audrey" userId="c9f31c77-fbb8-4902-85db-deecba495123" providerId="ADAL" clId="{9A972272-A262-472E-A004-0C57715AFC5A}" dt="2020-09-28T00:25:45.740" v="948" actId="20577"/>
        <pc:sldMkLst>
          <pc:docMk/>
          <pc:sldMk cId="3492197322" sldId="259"/>
        </pc:sldMkLst>
        <pc:spChg chg="mod">
          <ac:chgData name="Leann Audrey" userId="c9f31c77-fbb8-4902-85db-deecba495123" providerId="ADAL" clId="{9A972272-A262-472E-A004-0C57715AFC5A}" dt="2020-09-28T00:25:45.740" v="948" actId="20577"/>
          <ac:spMkLst>
            <pc:docMk/>
            <pc:sldMk cId="3492197322" sldId="259"/>
            <ac:spMk id="4" creationId="{24774E31-BC07-43E2-A2F8-E4A5567514FB}"/>
          </ac:spMkLst>
        </pc:spChg>
      </pc:sldChg>
      <pc:sldChg chg="modSp mod">
        <pc:chgData name="Leann Audrey" userId="c9f31c77-fbb8-4902-85db-deecba495123" providerId="ADAL" clId="{9A972272-A262-472E-A004-0C57715AFC5A}" dt="2020-09-27T22:44:39.168" v="43" actId="20577"/>
        <pc:sldMkLst>
          <pc:docMk/>
          <pc:sldMk cId="1271739742" sldId="260"/>
        </pc:sldMkLst>
        <pc:spChg chg="mod">
          <ac:chgData name="Leann Audrey" userId="c9f31c77-fbb8-4902-85db-deecba495123" providerId="ADAL" clId="{9A972272-A262-472E-A004-0C57715AFC5A}" dt="2020-09-27T22:44:39.168" v="43" actId="20577"/>
          <ac:spMkLst>
            <pc:docMk/>
            <pc:sldMk cId="1271739742" sldId="260"/>
            <ac:spMk id="3" creationId="{44D465B8-9133-4E2C-AC3A-5B4E9CBFFA0A}"/>
          </ac:spMkLst>
        </pc:spChg>
      </pc:sldChg>
      <pc:sldChg chg="modSp mod">
        <pc:chgData name="Leann Audrey" userId="c9f31c77-fbb8-4902-85db-deecba495123" providerId="ADAL" clId="{9A972272-A262-472E-A004-0C57715AFC5A}" dt="2020-09-28T00:43:19.675" v="1055" actId="20577"/>
        <pc:sldMkLst>
          <pc:docMk/>
          <pc:sldMk cId="686164996" sldId="264"/>
        </pc:sldMkLst>
        <pc:spChg chg="mod">
          <ac:chgData name="Leann Audrey" userId="c9f31c77-fbb8-4902-85db-deecba495123" providerId="ADAL" clId="{9A972272-A262-472E-A004-0C57715AFC5A}" dt="2020-09-28T00:43:19.675" v="1055" actId="20577"/>
          <ac:spMkLst>
            <pc:docMk/>
            <pc:sldMk cId="686164996" sldId="264"/>
            <ac:spMk id="2" creationId="{00000000-0000-0000-0000-000000000000}"/>
          </ac:spMkLst>
        </pc:spChg>
      </pc:sldChg>
      <pc:sldChg chg="modSp mod">
        <pc:chgData name="Leann Audrey" userId="c9f31c77-fbb8-4902-85db-deecba495123" providerId="ADAL" clId="{9A972272-A262-472E-A004-0C57715AFC5A}" dt="2020-09-27T23:26:05.643" v="791" actId="1076"/>
        <pc:sldMkLst>
          <pc:docMk/>
          <pc:sldMk cId="1643643382" sldId="274"/>
        </pc:sldMkLst>
        <pc:picChg chg="mod">
          <ac:chgData name="Leann Audrey" userId="c9f31c77-fbb8-4902-85db-deecba495123" providerId="ADAL" clId="{9A972272-A262-472E-A004-0C57715AFC5A}" dt="2020-09-27T23:26:05.643" v="791" actId="1076"/>
          <ac:picMkLst>
            <pc:docMk/>
            <pc:sldMk cId="1643643382" sldId="274"/>
            <ac:picMk id="7" creationId="{4CFBEE19-033B-4D79-B3FD-3893411C56E6}"/>
          </ac:picMkLst>
        </pc:picChg>
      </pc:sldChg>
      <pc:sldChg chg="addSp delSp modSp new mod modNotesTx">
        <pc:chgData name="Leann Audrey" userId="c9f31c77-fbb8-4902-85db-deecba495123" providerId="ADAL" clId="{9A972272-A262-472E-A004-0C57715AFC5A}" dt="2020-09-28T00:26:53.982" v="961" actId="20577"/>
        <pc:sldMkLst>
          <pc:docMk/>
          <pc:sldMk cId="1174727132" sldId="277"/>
        </pc:sldMkLst>
        <pc:spChg chg="mod">
          <ac:chgData name="Leann Audrey" userId="c9f31c77-fbb8-4902-85db-deecba495123" providerId="ADAL" clId="{9A972272-A262-472E-A004-0C57715AFC5A}" dt="2020-09-27T22:45:12.358" v="51" actId="20577"/>
          <ac:spMkLst>
            <pc:docMk/>
            <pc:sldMk cId="1174727132" sldId="277"/>
            <ac:spMk id="2" creationId="{7809C701-41BE-46AB-9795-26FC970CED6C}"/>
          </ac:spMkLst>
        </pc:spChg>
        <pc:spChg chg="mod">
          <ac:chgData name="Leann Audrey" userId="c9f31c77-fbb8-4902-85db-deecba495123" providerId="ADAL" clId="{9A972272-A262-472E-A004-0C57715AFC5A}" dt="2020-09-27T23:05:02.240" v="752" actId="20577"/>
          <ac:spMkLst>
            <pc:docMk/>
            <pc:sldMk cId="1174727132" sldId="277"/>
            <ac:spMk id="3" creationId="{C1C99CF6-1DE7-4C16-AACB-E178C60D32FF}"/>
          </ac:spMkLst>
        </pc:spChg>
        <pc:spChg chg="mod">
          <ac:chgData name="Leann Audrey" userId="c9f31c77-fbb8-4902-85db-deecba495123" providerId="ADAL" clId="{9A972272-A262-472E-A004-0C57715AFC5A}" dt="2020-09-28T00:26:53.982" v="961" actId="20577"/>
          <ac:spMkLst>
            <pc:docMk/>
            <pc:sldMk cId="1174727132" sldId="277"/>
            <ac:spMk id="6" creationId="{2C2E5508-1088-4ED3-AF17-3D73A90D6E4D}"/>
          </ac:spMkLst>
        </pc:spChg>
        <pc:spChg chg="mod">
          <ac:chgData name="Leann Audrey" userId="c9f31c77-fbb8-4902-85db-deecba495123" providerId="ADAL" clId="{9A972272-A262-472E-A004-0C57715AFC5A}" dt="2020-09-28T00:26:51.171" v="959" actId="20577"/>
          <ac:spMkLst>
            <pc:docMk/>
            <pc:sldMk cId="1174727132" sldId="277"/>
            <ac:spMk id="8" creationId="{D03B32ED-6991-4809-B16F-628EA9F7FA9F}"/>
          </ac:spMkLst>
        </pc:spChg>
        <pc:spChg chg="mod">
          <ac:chgData name="Leann Audrey" userId="c9f31c77-fbb8-4902-85db-deecba495123" providerId="ADAL" clId="{9A972272-A262-472E-A004-0C57715AFC5A}" dt="2020-09-28T00:24:39.040" v="935" actId="20577"/>
          <ac:spMkLst>
            <pc:docMk/>
            <pc:sldMk cId="1174727132" sldId="277"/>
            <ac:spMk id="10" creationId="{7574BC92-1C82-4032-B295-02CC1217C0FF}"/>
          </ac:spMkLst>
        </pc:spChg>
        <pc:picChg chg="add del mod">
          <ac:chgData name="Leann Audrey" userId="c9f31c77-fbb8-4902-85db-deecba495123" providerId="ADAL" clId="{9A972272-A262-472E-A004-0C57715AFC5A}" dt="2020-09-27T22:48:50.965" v="60" actId="478"/>
          <ac:picMkLst>
            <pc:docMk/>
            <pc:sldMk cId="1174727132" sldId="277"/>
            <ac:picMk id="5" creationId="{2012EB5F-AF74-42F7-894C-DC86EA0F7C9F}"/>
          </ac:picMkLst>
        </pc:picChg>
        <pc:picChg chg="add del mod">
          <ac:chgData name="Leann Audrey" userId="c9f31c77-fbb8-4902-85db-deecba495123" providerId="ADAL" clId="{9A972272-A262-472E-A004-0C57715AFC5A}" dt="2020-09-27T22:50:14.536" v="63" actId="478"/>
          <ac:picMkLst>
            <pc:docMk/>
            <pc:sldMk cId="1174727132" sldId="277"/>
            <ac:picMk id="7" creationId="{537FB7CF-38AD-4752-A9AA-99573D23D590}"/>
          </ac:picMkLst>
        </pc:picChg>
        <pc:picChg chg="add mod">
          <ac:chgData name="Leann Audrey" userId="c9f31c77-fbb8-4902-85db-deecba495123" providerId="ADAL" clId="{9A972272-A262-472E-A004-0C57715AFC5A}" dt="2020-09-27T23:05:10.165" v="756" actId="14100"/>
          <ac:picMkLst>
            <pc:docMk/>
            <pc:sldMk cId="1174727132" sldId="277"/>
            <ac:picMk id="9" creationId="{BACBDF31-115E-4E5D-8529-0DF6E7A75138}"/>
          </ac:picMkLst>
        </pc:picChg>
      </pc:sldChg>
      <pc:sldChg chg="addSp delSp modSp new mod modNotesTx">
        <pc:chgData name="Leann Audrey" userId="c9f31c77-fbb8-4902-85db-deecba495123" providerId="ADAL" clId="{9A972272-A262-472E-A004-0C57715AFC5A}" dt="2020-09-28T00:38:04.167" v="1046" actId="20577"/>
        <pc:sldMkLst>
          <pc:docMk/>
          <pc:sldMk cId="2762996579" sldId="278"/>
        </pc:sldMkLst>
        <pc:spChg chg="mod">
          <ac:chgData name="Leann Audrey" userId="c9f31c77-fbb8-4902-85db-deecba495123" providerId="ADAL" clId="{9A972272-A262-472E-A004-0C57715AFC5A}" dt="2020-09-27T22:52:46.721" v="247" actId="20577"/>
          <ac:spMkLst>
            <pc:docMk/>
            <pc:sldMk cId="2762996579" sldId="278"/>
            <ac:spMk id="2" creationId="{6C69EE2D-86C8-446E-BC61-6C0489CF1B2F}"/>
          </ac:spMkLst>
        </pc:spChg>
        <pc:spChg chg="mod">
          <ac:chgData name="Leann Audrey" userId="c9f31c77-fbb8-4902-85db-deecba495123" providerId="ADAL" clId="{9A972272-A262-472E-A004-0C57715AFC5A}" dt="2020-09-27T23:12:54.772" v="790" actId="20577"/>
          <ac:spMkLst>
            <pc:docMk/>
            <pc:sldMk cId="2762996579" sldId="278"/>
            <ac:spMk id="3" creationId="{718E221D-6C33-4FE2-A65C-B558E0634482}"/>
          </ac:spMkLst>
        </pc:spChg>
        <pc:spChg chg="mod">
          <ac:chgData name="Leann Audrey" userId="c9f31c77-fbb8-4902-85db-deecba495123" providerId="ADAL" clId="{9A972272-A262-472E-A004-0C57715AFC5A}" dt="2020-09-28T00:25:05.566" v="942" actId="20577"/>
          <ac:spMkLst>
            <pc:docMk/>
            <pc:sldMk cId="2762996579" sldId="278"/>
            <ac:spMk id="11" creationId="{E378C8D4-6DC4-487A-9C20-CC3C7BCC7E46}"/>
          </ac:spMkLst>
        </pc:spChg>
        <pc:picChg chg="add del mod">
          <ac:chgData name="Leann Audrey" userId="c9f31c77-fbb8-4902-85db-deecba495123" providerId="ADAL" clId="{9A972272-A262-472E-A004-0C57715AFC5A}" dt="2020-09-27T22:55:35.156" v="345" actId="478"/>
          <ac:picMkLst>
            <pc:docMk/>
            <pc:sldMk cId="2762996579" sldId="278"/>
            <ac:picMk id="5" creationId="{33AB0994-91A9-40F9-9C5E-F4A71FA88507}"/>
          </ac:picMkLst>
        </pc:picChg>
        <pc:picChg chg="add mod">
          <ac:chgData name="Leann Audrey" userId="c9f31c77-fbb8-4902-85db-deecba495123" providerId="ADAL" clId="{9A972272-A262-472E-A004-0C57715AFC5A}" dt="2020-09-27T23:11:25.038" v="779" actId="1076"/>
          <ac:picMkLst>
            <pc:docMk/>
            <pc:sldMk cId="2762996579" sldId="278"/>
            <ac:picMk id="7" creationId="{954A6A21-A818-43F0-A813-DC8D343E709D}"/>
          </ac:picMkLst>
        </pc:picChg>
      </pc:sldChg>
      <pc:sldChg chg="modSp mod">
        <pc:chgData name="Leann Audrey" userId="c9f31c77-fbb8-4902-85db-deecba495123" providerId="ADAL" clId="{9A972272-A262-472E-A004-0C57715AFC5A}" dt="2020-09-28T00:08:12.487" v="930" actId="20577"/>
        <pc:sldMkLst>
          <pc:docMk/>
          <pc:sldMk cId="1119663683" sldId="279"/>
        </pc:sldMkLst>
        <pc:spChg chg="mod">
          <ac:chgData name="Leann Audrey" userId="c9f31c77-fbb8-4902-85db-deecba495123" providerId="ADAL" clId="{9A972272-A262-472E-A004-0C57715AFC5A}" dt="2020-09-28T00:08:12.487" v="930" actId="20577"/>
          <ac:spMkLst>
            <pc:docMk/>
            <pc:sldMk cId="1119663683" sldId="279"/>
            <ac:spMk id="3" creationId="{98826656-52E4-4896-AD1F-9BFE2AD397B5}"/>
          </ac:spMkLst>
        </pc:spChg>
      </pc:sldChg>
      <pc:sldChg chg="new del">
        <pc:chgData name="Leann Audrey" userId="c9f31c77-fbb8-4902-85db-deecba495123" providerId="ADAL" clId="{9A972272-A262-472E-A004-0C57715AFC5A}" dt="2020-09-27T23:49:43.122" v="846" actId="2696"/>
        <pc:sldMkLst>
          <pc:docMk/>
          <pc:sldMk cId="3581025969" sldId="280"/>
        </pc:sldMkLst>
      </pc:sldChg>
      <pc:sldChg chg="addSp delSp modSp new del mod">
        <pc:chgData name="Leann Audrey" userId="c9f31c77-fbb8-4902-85db-deecba495123" providerId="ADAL" clId="{9A972272-A262-472E-A004-0C57715AFC5A}" dt="2020-09-27T23:44:27.564" v="844" actId="2696"/>
        <pc:sldMkLst>
          <pc:docMk/>
          <pc:sldMk cId="3748255705" sldId="280"/>
        </pc:sldMkLst>
        <pc:spChg chg="mod">
          <ac:chgData name="Leann Audrey" userId="c9f31c77-fbb8-4902-85db-deecba495123" providerId="ADAL" clId="{9A972272-A262-472E-A004-0C57715AFC5A}" dt="2020-09-27T23:43:46.740" v="827" actId="20577"/>
          <ac:spMkLst>
            <pc:docMk/>
            <pc:sldMk cId="3748255705" sldId="280"/>
            <ac:spMk id="2" creationId="{5186FAD5-D6F5-47D8-986B-C72FD6F4B84E}"/>
          </ac:spMkLst>
        </pc:spChg>
        <pc:spChg chg="del">
          <ac:chgData name="Leann Audrey" userId="c9f31c77-fbb8-4902-85db-deecba495123" providerId="ADAL" clId="{9A972272-A262-472E-A004-0C57715AFC5A}" dt="2020-09-27T23:42:10.253" v="805"/>
          <ac:spMkLst>
            <pc:docMk/>
            <pc:sldMk cId="3748255705" sldId="280"/>
            <ac:spMk id="3" creationId="{AB77F509-AEF9-40D2-A389-591D29364D8B}"/>
          </ac:spMkLst>
        </pc:spChg>
        <pc:spChg chg="add mod">
          <ac:chgData name="Leann Audrey" userId="c9f31c77-fbb8-4902-85db-deecba495123" providerId="ADAL" clId="{9A972272-A262-472E-A004-0C57715AFC5A}" dt="2020-09-27T23:44:16.237" v="843" actId="20577"/>
          <ac:spMkLst>
            <pc:docMk/>
            <pc:sldMk cId="3748255705" sldId="280"/>
            <ac:spMk id="4" creationId="{7010D008-30CD-4442-A180-7D91699A6A13}"/>
          </ac:spMkLst>
        </pc:spChg>
        <pc:picChg chg="add del mod">
          <ac:chgData name="Leann Audrey" userId="c9f31c77-fbb8-4902-85db-deecba495123" providerId="ADAL" clId="{9A972272-A262-472E-A004-0C57715AFC5A}" dt="2020-09-27T23:43:39.661" v="814" actId="478"/>
          <ac:picMkLst>
            <pc:docMk/>
            <pc:sldMk cId="3748255705" sldId="280"/>
            <ac:picMk id="1026" creationId="{D79716BD-2B48-48F7-BD7E-2A44D3B5062E}"/>
          </ac:picMkLst>
        </pc:picChg>
        <pc:picChg chg="add del mod">
          <ac:chgData name="Leann Audrey" userId="c9f31c77-fbb8-4902-85db-deecba495123" providerId="ADAL" clId="{9A972272-A262-472E-A004-0C57715AFC5A}" dt="2020-09-27T23:43:41.995" v="815" actId="478"/>
          <ac:picMkLst>
            <pc:docMk/>
            <pc:sldMk cId="3748255705" sldId="280"/>
            <ac:picMk id="1028" creationId="{4F1DE289-D05C-408E-83F8-C2625D7A8E40}"/>
          </ac:picMkLst>
        </pc:picChg>
      </pc:sldChg>
      <pc:sldChg chg="addSp modSp mod ord">
        <pc:chgData name="Leann Audrey" userId="c9f31c77-fbb8-4902-85db-deecba495123" providerId="ADAL" clId="{9A972272-A262-472E-A004-0C57715AFC5A}" dt="2020-09-28T00:26:58.453" v="963" actId="20577"/>
        <pc:sldMkLst>
          <pc:docMk/>
          <pc:sldMk cId="3622337347" sldId="281"/>
        </pc:sldMkLst>
        <pc:spChg chg="mod">
          <ac:chgData name="Leann Audrey" userId="c9f31c77-fbb8-4902-85db-deecba495123" providerId="ADAL" clId="{9A972272-A262-472E-A004-0C57715AFC5A}" dt="2020-09-28T00:26:26.078" v="953" actId="20577"/>
          <ac:spMkLst>
            <pc:docMk/>
            <pc:sldMk cId="3622337347" sldId="281"/>
            <ac:spMk id="4" creationId="{2EE340BE-1B21-4D92-BE4B-6DE8DD1BB99C}"/>
          </ac:spMkLst>
        </pc:spChg>
        <pc:spChg chg="add mod">
          <ac:chgData name="Leann Audrey" userId="c9f31c77-fbb8-4902-85db-deecba495123" providerId="ADAL" clId="{9A972272-A262-472E-A004-0C57715AFC5A}" dt="2020-09-27T23:56:06.416" v="862" actId="1076"/>
          <ac:spMkLst>
            <pc:docMk/>
            <pc:sldMk cId="3622337347" sldId="281"/>
            <ac:spMk id="10" creationId="{BF18FE48-A308-4667-B3CF-8CDB74A6B61F}"/>
          </ac:spMkLst>
        </pc:spChg>
        <pc:spChg chg="add mod">
          <ac:chgData name="Leann Audrey" userId="c9f31c77-fbb8-4902-85db-deecba495123" providerId="ADAL" clId="{9A972272-A262-472E-A004-0C57715AFC5A}" dt="2020-09-28T00:26:58.453" v="963" actId="20577"/>
          <ac:spMkLst>
            <pc:docMk/>
            <pc:sldMk cId="3622337347" sldId="281"/>
            <ac:spMk id="12" creationId="{28A8E0E8-0924-4C06-A53A-860B910C946E}"/>
          </ac:spMkLst>
        </pc:spChg>
        <pc:picChg chg="add mod">
          <ac:chgData name="Leann Audrey" userId="c9f31c77-fbb8-4902-85db-deecba495123" providerId="ADAL" clId="{9A972272-A262-472E-A004-0C57715AFC5A}" dt="2020-09-27T23:56:04.333" v="861" actId="14100"/>
          <ac:picMkLst>
            <pc:docMk/>
            <pc:sldMk cId="3622337347" sldId="281"/>
            <ac:picMk id="9" creationId="{56B7225D-08D3-4858-AA77-872D8FCD2E70}"/>
          </ac:picMkLst>
        </pc:picChg>
        <pc:picChg chg="add mod">
          <ac:chgData name="Leann Audrey" userId="c9f31c77-fbb8-4902-85db-deecba495123" providerId="ADAL" clId="{9A972272-A262-472E-A004-0C57715AFC5A}" dt="2020-09-27T23:57:19.713" v="887" actId="1076"/>
          <ac:picMkLst>
            <pc:docMk/>
            <pc:sldMk cId="3622337347" sldId="281"/>
            <ac:picMk id="11" creationId="{F54D4B08-BB08-454F-BD83-9C18D9901E8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D4AFF-3696-4405-949F-00D9016A47A7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20134-537F-4C3A-95D5-CD4053E67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5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-equipment sourced from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20134-537F-4C3A-95D5-CD4053E67B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70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-1500 scaled down with prototype</a:t>
            </a:r>
          </a:p>
          <a:p>
            <a:r>
              <a:rPr lang="en-US"/>
              <a:t>-similar to </a:t>
            </a:r>
            <a:r>
              <a:rPr lang="en-US" err="1"/>
              <a:t>arctica</a:t>
            </a:r>
            <a:r>
              <a:rPr lang="en-US"/>
              <a:t> solar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20134-537F-4C3A-95D5-CD4053E67B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3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lmart.com/ip/Wind-Thermometer-Meter-Outdoors-PEAKMETER-CFM-Fishing-Gauges-Sailing-Backlight-Speed-Data-Anemometer-Air-LCD-Surfing-Weather-Portable-Collection-Hand/984442297?wmlspartner=wmtlabs&amp;adid=22222222222299092587&amp;wmlspartner=wmtlabs&amp;wl0=e&amp;wl1=o&amp;wl2=c&amp;wl3=74904344636201&amp;wl4=pla-4578503890345144&amp;wl5=&amp;wl6=&amp;wl7=&amp;%20wl10=Walmart&amp;wl12=984442297_10001020730&amp;wl14=anemometer&amp;veh=se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5676" y="3753492"/>
            <a:ext cx="5946202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500">
                <a:solidFill>
                  <a:srgbClr val="000000"/>
                </a:solidFill>
                <a:ea typeface="+mn-lt"/>
                <a:cs typeface="+mn-lt"/>
              </a:rPr>
              <a:t>Team Red Feather: Nathan Fisher, Leann Hernandez, &amp; Trevor Scott</a:t>
            </a:r>
            <a:endParaRPr lang="en-US" sz="1500">
              <a:solidFill>
                <a:srgbClr val="000000"/>
              </a:solidFill>
            </a:endParaRPr>
          </a:p>
          <a:p>
            <a:pPr algn="r"/>
            <a:br>
              <a:rPr lang="en-US" sz="1500">
                <a:solidFill>
                  <a:srgbClr val="000000"/>
                </a:solidFill>
              </a:rPr>
            </a:br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5299" y="4592325"/>
            <a:ext cx="5946579" cy="1514185"/>
          </a:xfrm>
        </p:spPr>
        <p:txBody>
          <a:bodyPr anchor="t">
            <a:normAutofit/>
          </a:bodyPr>
          <a:lstStyle/>
          <a:p>
            <a:pPr algn="r"/>
            <a:r>
              <a:rPr lang="en-US" sz="4000">
                <a:solidFill>
                  <a:srgbClr val="000000"/>
                </a:solidFill>
                <a:cs typeface="Calibri Light"/>
              </a:rPr>
              <a:t>Red Feather </a:t>
            </a:r>
            <a:br>
              <a:rPr lang="en-US" sz="4000">
                <a:solidFill>
                  <a:srgbClr val="000000"/>
                </a:solidFill>
                <a:cs typeface="Calibri Light"/>
              </a:rPr>
            </a:br>
            <a:r>
              <a:rPr lang="en-US" sz="4000">
                <a:solidFill>
                  <a:srgbClr val="000000"/>
                </a:solidFill>
                <a:cs typeface="Calibri Light"/>
              </a:rPr>
              <a:t>Midpoint Presentation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18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6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94CBF10-B9D9-4C0D-A3E0-A9FB63B11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595" y="604453"/>
            <a:ext cx="2754249" cy="1315153"/>
          </a:xfrm>
          <a:prstGeom prst="rect">
            <a:avLst/>
          </a:prstGeom>
        </p:spPr>
      </p:pic>
      <p:pic>
        <p:nvPicPr>
          <p:cNvPr id="4" name="Picture 4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5C704372-E67F-40B6-9679-4B3AA9E27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81" y="2860027"/>
            <a:ext cx="3163437" cy="31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6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9EE2D-86C8-446E-BC61-6C0489CF1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Testing: Calculations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8E221D-6C33-4FE2-A65C-B558E06344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lvl="2"/>
                <a:r>
                  <a:rPr lang="en-US" sz="2800">
                    <a:cs typeface="Calibri"/>
                  </a:rPr>
                  <a:t>Engineering requirement</a:t>
                </a:r>
              </a:p>
              <a:p>
                <a:pPr lvl="3"/>
                <a:r>
                  <a:rPr lang="en-US" sz="2600">
                    <a:cs typeface="Calibri"/>
                  </a:rPr>
                  <a:t>Heat Generation: Generate 1500 Watts</a:t>
                </a:r>
              </a:p>
              <a:p>
                <a:pPr lvl="3"/>
                <a:endParaRPr lang="en-US" sz="2800">
                  <a:cs typeface="Calibri"/>
                </a:endParaRPr>
              </a:p>
              <a:p>
                <a:pPr lvl="2"/>
                <a:r>
                  <a:rPr lang="en-US" sz="2800">
                    <a:cs typeface="Calibri"/>
                  </a:rPr>
                  <a:t>Method</a:t>
                </a:r>
              </a:p>
              <a:p>
                <a:pPr lvl="3"/>
                <a:r>
                  <a:rPr lang="en-US" sz="2600">
                    <a:cs typeface="Calibri"/>
                  </a:rPr>
                  <a:t>Measure air speed with anemometer, v.</a:t>
                </a:r>
              </a:p>
              <a:p>
                <a:pPr lvl="3"/>
                <a:r>
                  <a:rPr lang="en-US" sz="2600">
                    <a:cs typeface="Calibri"/>
                  </a:rPr>
                  <a:t>Measure temperature throughout the day with the Arduino</a:t>
                </a:r>
              </a:p>
              <a:p>
                <a:pPr lvl="3"/>
                <a:r>
                  <a:rPr lang="en-US" sz="2600">
                    <a:cs typeface="Calibri"/>
                  </a:rPr>
                  <a:t>Calculate heat output</a:t>
                </a:r>
              </a:p>
              <a:p>
                <a:pPr lvl="3"/>
                <a:endParaRPr lang="en-US" sz="2600">
                  <a:cs typeface="Calibri"/>
                </a:endParaRPr>
              </a:p>
              <a:p>
                <a:pPr lvl="2"/>
                <a:r>
                  <a:rPr lang="en-US" sz="3000">
                    <a:cs typeface="Calibri"/>
                  </a:rPr>
                  <a:t>Calculation</a:t>
                </a:r>
              </a:p>
              <a:p>
                <a:pPr lvl="3"/>
                <a:r>
                  <a:rPr lang="en-US" sz="2400">
                    <a:cs typeface="Calibri"/>
                  </a:rPr>
                  <a:t>Heat Output: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𝑄</m:t>
                        </m:r>
                      </m:e>
                    </m:acc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𝑚</m:t>
                        </m:r>
                      </m:e>
                    </m:acc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∆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endParaRPr lang="en-US" sz="2400">
                  <a:solidFill>
                    <a:srgbClr val="000000"/>
                  </a:solidFill>
                  <a:cs typeface="Calibri"/>
                </a:endParaRPr>
              </a:p>
              <a:p>
                <a:pPr lvl="4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𝑄</m:t>
                        </m:r>
                      </m:e>
                    </m:acc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r>
                  <a:rPr lang="en-US" sz="2400" b="1">
                    <a:solidFill>
                      <a:srgbClr val="000000"/>
                    </a:solidFill>
                  </a:rPr>
                  <a:t>=</a:t>
                </a:r>
                <a:r>
                  <a:rPr lang="en-US" sz="2400">
                    <a:solidFill>
                      <a:srgbClr val="000000"/>
                    </a:solidFill>
                  </a:rPr>
                  <a:t> heat output [Watts]</a:t>
                </a:r>
              </a:p>
              <a:p>
                <a:pPr lvl="4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2400">
                    <a:solidFill>
                      <a:srgbClr val="000000"/>
                    </a:solidFill>
                  </a:rPr>
                  <a:t> </a:t>
                </a:r>
                <a:r>
                  <a:rPr lang="en-US" sz="2400" b="1">
                    <a:solidFill>
                      <a:srgbClr val="000000"/>
                    </a:solidFill>
                  </a:rPr>
                  <a:t>=</a:t>
                </a:r>
                <a:r>
                  <a:rPr lang="en-US" sz="2400">
                    <a:solidFill>
                      <a:srgbClr val="000000"/>
                    </a:solidFill>
                  </a:rPr>
                  <a:t> mass flowrate 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𝑣𝐴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>
                    <a:solidFill>
                      <a:srgbClr val="000000"/>
                    </a:solidFill>
                  </a:rPr>
                  <a:t> [kg/s]</a:t>
                </a:r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b="1">
                    <a:solidFill>
                      <a:srgbClr val="000000"/>
                    </a:solidFill>
                  </a:rPr>
                  <a:t> =</a:t>
                </a:r>
                <a:r>
                  <a:rPr lang="en-US" sz="2400">
                    <a:solidFill>
                      <a:srgbClr val="000000"/>
                    </a:solidFill>
                  </a:rPr>
                  <a:t> specific heat capacity of air [kJ/k</a:t>
                </a:r>
                <a:r>
                  <a:rPr lang="en-US" sz="24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g·K]</a:t>
                </a:r>
              </a:p>
              <a:p>
                <a:pPr lvl="4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∆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>
                    <a:solidFill>
                      <a:srgbClr val="000000"/>
                    </a:solidFill>
                  </a:rPr>
                  <a:t> </a:t>
                </a:r>
                <a:r>
                  <a:rPr lang="en-US" sz="2400" b="1">
                    <a:solidFill>
                      <a:srgbClr val="000000"/>
                    </a:solidFill>
                  </a:rPr>
                  <a:t>=</a:t>
                </a:r>
                <a:r>
                  <a:rPr lang="en-US" sz="2400">
                    <a:solidFill>
                      <a:srgbClr val="000000"/>
                    </a:solidFill>
                  </a:rPr>
                  <a:t> difference between ambient and output temperatures [K]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8E221D-6C33-4FE2-A65C-B558E06344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322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378C8D4-6DC4-487A-9C20-CC3C7BCC7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Leann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C891885A-0AB8-4AB2-B1C6-0773D3EF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62996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B1A80-DDFA-4E3B-8AA7-0348D3B22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Roles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1B816-ECDE-4195-BB69-01B46EB9A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Leann Hernandez</a:t>
            </a:r>
            <a:endParaRPr lang="en-US"/>
          </a:p>
          <a:p>
            <a:pPr lvl="1"/>
            <a:r>
              <a:rPr lang="en-US">
                <a:cs typeface="Calibri" panose="020F0502020204030204"/>
              </a:rPr>
              <a:t>Organizing testing materials</a:t>
            </a:r>
          </a:p>
          <a:p>
            <a:pPr lvl="1"/>
            <a:r>
              <a:rPr lang="en-US">
                <a:cs typeface="Calibri" panose="020F0502020204030204"/>
              </a:rPr>
              <a:t>Developing testing plan</a:t>
            </a:r>
          </a:p>
          <a:p>
            <a:pPr lvl="1"/>
            <a:r>
              <a:rPr lang="en-US">
                <a:cs typeface="Calibri" panose="020F0502020204030204"/>
              </a:rPr>
              <a:t>Project planning</a:t>
            </a:r>
          </a:p>
          <a:p>
            <a:r>
              <a:rPr lang="en-US">
                <a:cs typeface="Calibri" panose="020F0502020204030204"/>
              </a:rPr>
              <a:t>Trevor Scott</a:t>
            </a:r>
          </a:p>
          <a:p>
            <a:pPr lvl="1"/>
            <a:r>
              <a:rPr lang="en-US">
                <a:cs typeface="Calibri" panose="020F0502020204030204"/>
              </a:rPr>
              <a:t>Device construction</a:t>
            </a:r>
          </a:p>
          <a:p>
            <a:pPr lvl="1"/>
            <a:r>
              <a:rPr lang="en-US">
                <a:cs typeface="Calibri" panose="020F0502020204030204"/>
              </a:rPr>
              <a:t>Material acquisition</a:t>
            </a:r>
          </a:p>
          <a:p>
            <a:r>
              <a:rPr lang="en-US">
                <a:cs typeface="Calibri" panose="020F0502020204030204"/>
              </a:rPr>
              <a:t>Nathan Fisher</a:t>
            </a:r>
          </a:p>
          <a:p>
            <a:pPr lvl="1"/>
            <a:r>
              <a:rPr lang="en-US">
                <a:cs typeface="Calibri" panose="020F0502020204030204"/>
              </a:rPr>
              <a:t>Device construction</a:t>
            </a:r>
          </a:p>
          <a:p>
            <a:pPr lvl="1"/>
            <a:r>
              <a:rPr lang="en-US">
                <a:cs typeface="Calibri" panose="020F0502020204030204"/>
              </a:rPr>
              <a:t>Website creation/updates</a:t>
            </a:r>
          </a:p>
          <a:p>
            <a:pPr lvl="1"/>
            <a:endParaRPr lang="en-US">
              <a:cs typeface="Calibri" panose="020F0502020204030204"/>
            </a:endParaRPr>
          </a:p>
          <a:p>
            <a:pPr lvl="1"/>
            <a:endParaRPr lang="en-US">
              <a:cs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340BE-1B21-4D92-BE4B-6DE8DD1BB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Leann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0A1AB9-EE53-4CC4-9DDD-79FEB6C4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/>
              <a:t>6</a:t>
            </a:r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56B7225D-08D3-4858-AA77-872D8FCD2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07513"/>
            <a:ext cx="3834384" cy="3390952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BF18FE48-A308-4667-B3CF-8CDB74A6B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38530"/>
            <a:ext cx="1398270" cy="10401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300"/>
              </a:spcBef>
              <a:spcAft>
                <a:spcPts val="0"/>
              </a:spcAft>
            </a:pPr>
            <a:r>
              <a:rPr lang="en-US" sz="900" b="1" kern="50">
                <a:effectLst/>
                <a:latin typeface="Times New Roman" panose="02020603050405020304" pitchFamily="18" charset="0"/>
                <a:ea typeface="AR PL UMing HK"/>
                <a:cs typeface="Lohit Hindi"/>
              </a:rPr>
              <a:t>Legend </a:t>
            </a:r>
            <a:endParaRPr lang="en-US" sz="1100" kern="50">
              <a:effectLst/>
              <a:latin typeface="Times New Roman" panose="02020603050405020304" pitchFamily="18" charset="0"/>
              <a:ea typeface="AR PL UMing HK"/>
              <a:cs typeface="Lohit Hindi"/>
            </a:endParaRPr>
          </a:p>
          <a:p>
            <a:pPr marL="0" marR="0">
              <a:spcBef>
                <a:spcPts val="340"/>
              </a:spcBef>
              <a:spcAft>
                <a:spcPts val="0"/>
              </a:spcAft>
            </a:pPr>
            <a:r>
              <a:rPr lang="en-US" sz="900" kern="50">
                <a:effectLst/>
                <a:latin typeface="Times New Roman" panose="02020603050405020304" pitchFamily="18" charset="0"/>
                <a:ea typeface="AR PL UMing HK"/>
                <a:cs typeface="Lohit Hindi"/>
              </a:rPr>
              <a:t>Everyone</a:t>
            </a:r>
            <a:endParaRPr lang="en-US" sz="1100" kern="50">
              <a:effectLst/>
              <a:latin typeface="Times New Roman" panose="02020603050405020304" pitchFamily="18" charset="0"/>
              <a:ea typeface="AR PL UMing HK"/>
              <a:cs typeface="Lohit Hindi"/>
            </a:endParaRPr>
          </a:p>
          <a:p>
            <a:pPr marL="0" marR="0">
              <a:spcBef>
                <a:spcPts val="340"/>
              </a:spcBef>
              <a:spcAft>
                <a:spcPts val="0"/>
              </a:spcAft>
            </a:pPr>
            <a:r>
              <a:rPr lang="en-US" sz="900" kern="50">
                <a:effectLst/>
                <a:latin typeface="Times New Roman" panose="02020603050405020304" pitchFamily="18" charset="0"/>
                <a:ea typeface="AR PL UMing HK"/>
                <a:cs typeface="Lohit Hindi"/>
              </a:rPr>
              <a:t>Nathan </a:t>
            </a:r>
            <a:endParaRPr lang="en-US" sz="1100" kern="50">
              <a:effectLst/>
              <a:latin typeface="Times New Roman" panose="02020603050405020304" pitchFamily="18" charset="0"/>
              <a:ea typeface="AR PL UMing HK"/>
              <a:cs typeface="Lohit Hindi"/>
            </a:endParaRPr>
          </a:p>
          <a:p>
            <a:pPr marL="0" marR="0">
              <a:spcBef>
                <a:spcPts val="340"/>
              </a:spcBef>
              <a:spcAft>
                <a:spcPts val="0"/>
              </a:spcAft>
            </a:pPr>
            <a:r>
              <a:rPr lang="en-US" sz="900" kern="50">
                <a:effectLst/>
                <a:latin typeface="Times New Roman" panose="02020603050405020304" pitchFamily="18" charset="0"/>
                <a:ea typeface="AR PL UMing HK"/>
                <a:cs typeface="Lohit Hindi"/>
              </a:rPr>
              <a:t>Trevor</a:t>
            </a:r>
            <a:endParaRPr lang="en-US" sz="1100" kern="50">
              <a:effectLst/>
              <a:latin typeface="Times New Roman" panose="02020603050405020304" pitchFamily="18" charset="0"/>
              <a:ea typeface="AR PL UMing HK"/>
              <a:cs typeface="Lohit Hindi"/>
            </a:endParaRPr>
          </a:p>
          <a:p>
            <a:pPr marL="0" marR="0">
              <a:spcBef>
                <a:spcPts val="340"/>
              </a:spcBef>
              <a:spcAft>
                <a:spcPts val="0"/>
              </a:spcAft>
            </a:pPr>
            <a:r>
              <a:rPr lang="en-US" sz="900" kern="50">
                <a:effectLst/>
                <a:latin typeface="Times New Roman" panose="02020603050405020304" pitchFamily="18" charset="0"/>
                <a:ea typeface="AR PL UMing HK"/>
                <a:cs typeface="Lohit Hindi"/>
              </a:rPr>
              <a:t>Leann</a:t>
            </a:r>
            <a:endParaRPr lang="en-US" sz="1100" kern="50">
              <a:effectLst/>
              <a:latin typeface="Times New Roman" panose="02020603050405020304" pitchFamily="18" charset="0"/>
              <a:ea typeface="AR PL UMing HK"/>
              <a:cs typeface="Lohit Hind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4D4B08-BB08-454F-BD83-9C18D9901E8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95135" y="1614488"/>
            <a:ext cx="402782" cy="63992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A8E0E8-0924-4C06-A53A-860B910C946E}"/>
              </a:ext>
            </a:extLst>
          </p:cNvPr>
          <p:cNvSpPr txBox="1"/>
          <p:nvPr/>
        </p:nvSpPr>
        <p:spPr>
          <a:xfrm>
            <a:off x="6010275" y="5987018"/>
            <a:ext cx="383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Figure 13: Gannt Chart</a:t>
            </a:r>
          </a:p>
        </p:txBody>
      </p:sp>
    </p:spTree>
    <p:extLst>
      <p:ext uri="{BB962C8B-B14F-4D97-AF65-F5344CB8AC3E}">
        <p14:creationId xmlns:p14="http://schemas.microsoft.com/office/powerpoint/2010/main" val="3622337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4070-033E-427E-903C-C891E8E0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26656-52E4-4896-AD1F-9BFE2AD39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[1] “Red Feather Solar Furnace 2,” </a:t>
            </a:r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Northern Arizona University</a:t>
            </a:r>
            <a:r>
              <a:rPr lang="en-US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Jan-2020.</a:t>
            </a:r>
          </a:p>
          <a:p>
            <a:r>
              <a:rPr lang="en-US" sz="1800">
                <a:cs typeface="Calibri"/>
              </a:rPr>
              <a:t>[2] “Digital Wind Anemometer". [Online]. Available: </a:t>
            </a:r>
            <a:r>
              <a:rPr lang="en-US" sz="1800">
                <a:ea typeface="+mn-lt"/>
                <a:cs typeface="+mn-lt"/>
                <a:hlinkClick r:id="rId2"/>
              </a:rPr>
              <a:t>https://www.walmart.com/ip/Wind-Thermometer-Meter-Outdoors-PEAKMETER-CFM-Fishing-Gauges-Sailing-Backlight-Speed-Data-Anemometer-Air-LCD-Surfing-Weather-Portable-Collection-Hand/984442297?wmlspartner=wmtlabs&amp;adid=22222222222299092587&amp;wmlspartner=wmtlabs&amp;wl0=e&amp;wl1=o&amp;wl2=c&amp;wl3=74904344636201&amp;wl4=pla-4578503890345144&amp;wl5=&amp;wl6=&amp;wl7=&amp;%20wl10=Walmart&amp;wl12=984442297_10001020730&amp;wl14=anemometer&amp;veh=sem</a:t>
            </a:r>
            <a:endParaRPr lang="en-US" sz="1800">
              <a:ea typeface="+mn-lt"/>
              <a:cs typeface="+mn-lt"/>
            </a:endParaRPr>
          </a:p>
          <a:p>
            <a:r>
              <a:rPr lang="en-US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[3] F. P. </a:t>
            </a:r>
            <a:r>
              <a:rPr lang="en-US" sz="1800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Incropera</a:t>
            </a:r>
            <a:r>
              <a:rPr lang="en-US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T. L. Bergman, D. P. Dewitt, and A. S. Lavine, </a:t>
            </a:r>
            <a:r>
              <a:rPr lang="en-US" sz="1800" b="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Incroperas</a:t>
            </a:r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Principles of Heat and Mass   Transfer</a:t>
            </a:r>
            <a:r>
              <a:rPr lang="en-US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John Wiley &amp; Sons, 2017. 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26894-39D5-4C5C-A7EB-482B7878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Nathan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1487A-E6A8-4597-8F2D-CF60CBE5B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11966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6E67B-E48E-459D-8F01-21C54E90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Project Description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7A362-6F19-4CA6-B4E2-C1A72AAB2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548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>
                <a:cs typeface="Calibri"/>
              </a:rPr>
              <a:t>Red Feather is a non-profit organization designed to help Native American residents on the Reservation with their housing needs</a:t>
            </a:r>
          </a:p>
          <a:p>
            <a:r>
              <a:rPr lang="en-US" sz="1700">
                <a:cs typeface="Calibri"/>
              </a:rPr>
              <a:t>Residents of the reservation in Northern Arizona originally received coal to heat their homes from the mine supplying Navajo Generating Station, but the plant shut down in 2019.[1] </a:t>
            </a:r>
          </a:p>
          <a:p>
            <a:r>
              <a:rPr lang="en-US" sz="1700">
                <a:cs typeface="Calibri"/>
              </a:rPr>
              <a:t>Burning coal creates respiratory health risks and as a result conditions like asthma are extremely common</a:t>
            </a:r>
          </a:p>
          <a:p>
            <a:r>
              <a:rPr lang="en-US" sz="1700">
                <a:cs typeface="Calibri"/>
              </a:rPr>
              <a:t>The Red Feather Capstone team has been tasked with researching and designing a sustainable solution to heat homes of the Native American people [1]</a:t>
            </a:r>
          </a:p>
          <a:p>
            <a:r>
              <a:rPr lang="en-US" sz="1700">
                <a:cs typeface="Calibri"/>
              </a:rPr>
              <a:t>Solar heaters are renewable and inexpensive long term.</a:t>
            </a:r>
          </a:p>
          <a:p>
            <a:endParaRPr lang="en-US" sz="1700">
              <a:cs typeface="Calibri"/>
            </a:endParaRPr>
          </a:p>
        </p:txBody>
      </p:sp>
      <p:pic>
        <p:nvPicPr>
          <p:cNvPr id="6" name="Picture 6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7724B323-4DB2-41E8-81AC-DF263844CB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99" b="4"/>
          <a:stretch/>
        </p:blipFill>
        <p:spPr>
          <a:xfrm>
            <a:off x="6338316" y="1904282"/>
            <a:ext cx="4233268" cy="356467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803EAD-1949-4B8B-936F-84567512B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Nathan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25C968-B1B3-40E6-883A-CC1B8D95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A253B8-2C66-4504-B270-0513C75DC121}"/>
              </a:ext>
            </a:extLst>
          </p:cNvPr>
          <p:cNvSpPr txBox="1"/>
          <p:nvPr/>
        </p:nvSpPr>
        <p:spPr>
          <a:xfrm>
            <a:off x="6338318" y="5691673"/>
            <a:ext cx="4242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Figure 1: Native American Reservation [1]</a:t>
            </a:r>
          </a:p>
        </p:txBody>
      </p:sp>
    </p:spTree>
    <p:extLst>
      <p:ext uri="{BB962C8B-B14F-4D97-AF65-F5344CB8AC3E}">
        <p14:creationId xmlns:p14="http://schemas.microsoft.com/office/powerpoint/2010/main" val="381368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CF7FA-A82F-42CD-9755-EAE445A43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Design Requirements 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8D5DD-B943-48DD-BA9C-867B83696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ea typeface="+mn-lt"/>
                <a:cs typeface="+mn-lt"/>
              </a:rPr>
              <a:t>Primary Engineering Requirement: Produce around 1500 watts/day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ea typeface="+mn-lt"/>
                <a:cs typeface="+mn-lt"/>
              </a:rPr>
              <a:t>Meets currently used commercial options heat output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ea typeface="+mn-lt"/>
                <a:cs typeface="+mn-lt"/>
              </a:rPr>
              <a:t>Based on analysis from the previous team combined with ours the solar furnace should be able to meet this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ea typeface="+mn-lt"/>
                <a:cs typeface="+mn-lt"/>
              </a:rPr>
              <a:t>Secondary Requirements: 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ea typeface="+mn-lt"/>
                <a:cs typeface="+mn-lt"/>
              </a:rPr>
              <a:t>Installable by two people(W&lt;100lbs): Approximate weight = 60 </a:t>
            </a:r>
            <a:r>
              <a:rPr lang="en-US" sz="2800" err="1">
                <a:ea typeface="+mn-lt"/>
                <a:cs typeface="+mn-lt"/>
              </a:rPr>
              <a:t>lbs</a:t>
            </a:r>
            <a:endParaRPr lang="en-US" sz="2800">
              <a:ea typeface="+mn-lt"/>
              <a:cs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ea typeface="+mn-lt"/>
                <a:cs typeface="+mn-lt"/>
              </a:rPr>
              <a:t>Durable: plexiglass, wood, and steel construction with marine fan and outdoor solar panel.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ea typeface="+mn-lt"/>
                <a:cs typeface="+mn-lt"/>
              </a:rPr>
              <a:t>Quiet(dB &lt;40): fan noise 30-40 dB depending on speed chosen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523D5-EA47-4C00-BB01-0F4827105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Nathan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CCDF4-D6E8-4C10-A274-42931FDB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603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8455C-83D2-4A3C-8D2A-0D911671D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Design Description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DDE67B-AA72-4692-B82C-A7AB9DA5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Nathan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D7BF3-31E1-46D3-8969-255C3534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pic>
        <p:nvPicPr>
          <p:cNvPr id="12" name="Picture 1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68AFD289-C3FB-4F50-BD12-6D3FCEB73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2089"/>
            <a:ext cx="5308600" cy="4091888"/>
          </a:xfrm>
          <a:prstGeom prst="rect">
            <a:avLst/>
          </a:prstGeom>
        </p:spPr>
      </p:pic>
      <p:pic>
        <p:nvPicPr>
          <p:cNvPr id="14" name="Picture 14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321E1A85-1F5A-471A-9463-77751AEB8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1380"/>
            <a:ext cx="5257800" cy="40425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F3216F-3C1E-46B3-A54A-C7F80CDA1A5A}"/>
              </a:ext>
            </a:extLst>
          </p:cNvPr>
          <p:cNvSpPr txBox="1"/>
          <p:nvPr/>
        </p:nvSpPr>
        <p:spPr>
          <a:xfrm>
            <a:off x="1927548" y="5716936"/>
            <a:ext cx="433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Figure 2: Solar Furnace Assembly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D0280B-5992-411A-9B02-C52E3A5EE54D}"/>
              </a:ext>
            </a:extLst>
          </p:cNvPr>
          <p:cNvSpPr txBox="1"/>
          <p:nvPr/>
        </p:nvSpPr>
        <p:spPr>
          <a:xfrm>
            <a:off x="6436567" y="5756641"/>
            <a:ext cx="491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Figure 3: Solar Furnace Assembly Exploded View</a:t>
            </a:r>
          </a:p>
        </p:txBody>
      </p:sp>
    </p:spTree>
    <p:extLst>
      <p:ext uri="{BB962C8B-B14F-4D97-AF65-F5344CB8AC3E}">
        <p14:creationId xmlns:p14="http://schemas.microsoft.com/office/powerpoint/2010/main" val="481877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8455C-83D2-4A3C-8D2A-0D911671D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Design Description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DDE67B-AA72-4692-B82C-A7AB9DA5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Nathan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D7BF3-31E1-46D3-8969-255C3534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/>
              <a:t>4</a:t>
            </a:r>
          </a:p>
        </p:txBody>
      </p:sp>
      <p:pic>
        <p:nvPicPr>
          <p:cNvPr id="3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885B2C1-4F30-4A92-9B08-DA16263B4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59" y="1506626"/>
            <a:ext cx="2743200" cy="2120574"/>
          </a:xfrm>
          <a:prstGeom prst="rect">
            <a:avLst/>
          </a:prstGeom>
        </p:spPr>
      </p:pic>
      <p:pic>
        <p:nvPicPr>
          <p:cNvPr id="7" name="Picture 7" descr="A close up of a map&#10;&#10;Description generated with high confidence">
            <a:extLst>
              <a:ext uri="{FF2B5EF4-FFF2-40B4-BE49-F238E27FC236}">
                <a16:creationId xmlns:a16="http://schemas.microsoft.com/office/drawing/2014/main" id="{4CFBEE19-033B-4D79-B3FD-3893411C5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501" y="1550909"/>
            <a:ext cx="2743200" cy="2121165"/>
          </a:xfrm>
          <a:prstGeom prst="rect">
            <a:avLst/>
          </a:prstGeom>
        </p:spPr>
      </p:pic>
      <p:pic>
        <p:nvPicPr>
          <p:cNvPr id="9" name="Picture 9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17A193A0-98F4-40E6-A2E2-FB79FE8BD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664" y="4000797"/>
            <a:ext cx="2743200" cy="2118562"/>
          </a:xfrm>
          <a:prstGeom prst="rect">
            <a:avLst/>
          </a:prstGeom>
        </p:spPr>
      </p:pic>
      <p:pic>
        <p:nvPicPr>
          <p:cNvPr id="11" name="Picture 12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C6D9026D-DA69-4C73-91A5-7D58C38E1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2211" y="3900723"/>
            <a:ext cx="2743200" cy="2121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653568-E249-4377-995A-4C6C0A10D847}"/>
              </a:ext>
            </a:extLst>
          </p:cNvPr>
          <p:cNvSpPr txBox="1"/>
          <p:nvPr/>
        </p:nvSpPr>
        <p:spPr>
          <a:xfrm>
            <a:off x="1284692" y="3725190"/>
            <a:ext cx="2542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Figure 5: Corrugated Sheet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299BE-8772-41F1-BD97-56C6EF204379}"/>
              </a:ext>
            </a:extLst>
          </p:cNvPr>
          <p:cNvSpPr txBox="1"/>
          <p:nvPr/>
        </p:nvSpPr>
        <p:spPr>
          <a:xfrm>
            <a:off x="5307553" y="3649460"/>
            <a:ext cx="2845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Figure 6: Base-Plywood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564E84-3C87-437E-AF62-0E29A826D0CF}"/>
              </a:ext>
            </a:extLst>
          </p:cNvPr>
          <p:cNvSpPr txBox="1"/>
          <p:nvPr/>
        </p:nvSpPr>
        <p:spPr>
          <a:xfrm>
            <a:off x="7250510" y="6080849"/>
            <a:ext cx="2505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Figure 7: Plexiglass Sheet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7B6F46-1552-4001-95AB-6A882FD10F22}"/>
              </a:ext>
            </a:extLst>
          </p:cNvPr>
          <p:cNvSpPr txBox="1"/>
          <p:nvPr/>
        </p:nvSpPr>
        <p:spPr>
          <a:xfrm>
            <a:off x="3324808" y="6125336"/>
            <a:ext cx="254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Figure 8: 2x4-Short</a:t>
            </a:r>
          </a:p>
        </p:txBody>
      </p:sp>
    </p:spTree>
    <p:extLst>
      <p:ext uri="{BB962C8B-B14F-4D97-AF65-F5344CB8AC3E}">
        <p14:creationId xmlns:p14="http://schemas.microsoft.com/office/powerpoint/2010/main" val="1643643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B1A80-DDFA-4E3B-8AA7-0348D3B22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Current State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1B816-ECDE-4195-BB69-01B46EB9A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Changes to the System</a:t>
            </a:r>
          </a:p>
          <a:p>
            <a:pPr lvl="1"/>
            <a:r>
              <a:rPr lang="en-US">
                <a:ea typeface="+mn-lt"/>
                <a:cs typeface="+mn-lt"/>
              </a:rPr>
              <a:t>Sizing down to 3’x 6’</a:t>
            </a:r>
          </a:p>
          <a:p>
            <a:pPr lvl="1"/>
            <a:r>
              <a:rPr lang="en-US">
                <a:ea typeface="+mn-lt"/>
                <a:cs typeface="+mn-lt"/>
              </a:rPr>
              <a:t>One layer of acrylic plastic</a:t>
            </a:r>
          </a:p>
          <a:p>
            <a:pPr lvl="1"/>
            <a:r>
              <a:rPr lang="en-US">
                <a:cs typeface="Calibri" panose="020F0502020204030204"/>
              </a:rPr>
              <a:t>Single piece of sheet metal</a:t>
            </a:r>
          </a:p>
          <a:p>
            <a:pPr lvl="1"/>
            <a:r>
              <a:rPr lang="en-US">
                <a:cs typeface="Calibri" panose="020F0502020204030204"/>
              </a:rPr>
              <a:t>Possible custom corrugation</a:t>
            </a:r>
          </a:p>
          <a:p>
            <a:r>
              <a:rPr lang="en-US">
                <a:cs typeface="Calibri" panose="020F0502020204030204"/>
              </a:rPr>
              <a:t>Currently completed</a:t>
            </a:r>
          </a:p>
          <a:p>
            <a:pPr lvl="1"/>
            <a:r>
              <a:rPr lang="en-US">
                <a:cs typeface="Calibri" panose="020F0502020204030204"/>
              </a:rPr>
              <a:t>General frame created</a:t>
            </a:r>
          </a:p>
          <a:p>
            <a:pPr lvl="1"/>
            <a:r>
              <a:rPr lang="en-US">
                <a:cs typeface="Calibri" panose="020F0502020204030204"/>
              </a:rPr>
              <a:t>Developing Manufacturing plan</a:t>
            </a:r>
          </a:p>
          <a:p>
            <a:pPr lvl="1"/>
            <a:r>
              <a:rPr lang="en-US">
                <a:cs typeface="Calibri" panose="020F0502020204030204"/>
              </a:rPr>
              <a:t>Heat/weather resistant paint being applied</a:t>
            </a:r>
          </a:p>
          <a:p>
            <a:pPr lvl="1"/>
            <a:r>
              <a:rPr lang="en-US">
                <a:cs typeface="Calibri" panose="020F0502020204030204"/>
              </a:rPr>
              <a:t>Vendors for remaining materials identified</a:t>
            </a:r>
          </a:p>
          <a:p>
            <a:pPr lvl="1"/>
            <a:endParaRPr lang="en-US">
              <a:cs typeface="Calibri" panose="020F0502020204030204"/>
            </a:endParaRPr>
          </a:p>
          <a:p>
            <a:pPr lvl="1"/>
            <a:endParaRPr lang="en-US">
              <a:cs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340BE-1B21-4D92-BE4B-6DE8DD1BB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Trevor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0A1AB9-EE53-4CC4-9DDD-79FEB6C4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/>
              <a:t>5</a:t>
            </a:r>
          </a:p>
        </p:txBody>
      </p:sp>
      <p:pic>
        <p:nvPicPr>
          <p:cNvPr id="7" name="Content Placeholder 3" descr="A wooden box&#10;&#10;Description automatically generated">
            <a:extLst>
              <a:ext uri="{FF2B5EF4-FFF2-40B4-BE49-F238E27FC236}">
                <a16:creationId xmlns:a16="http://schemas.microsoft.com/office/drawing/2014/main" id="{8A54A6FB-E0CA-4855-B743-8C8324829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924" y="1849944"/>
            <a:ext cx="5684217" cy="3159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86CFB0-07B9-49E7-8918-70EB07AAB08E}"/>
              </a:ext>
            </a:extLst>
          </p:cNvPr>
          <p:cNvSpPr txBox="1"/>
          <p:nvPr/>
        </p:nvSpPr>
        <p:spPr>
          <a:xfrm>
            <a:off x="6462623" y="4984234"/>
            <a:ext cx="42959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Figure 10. Assembled Frame</a:t>
            </a:r>
          </a:p>
        </p:txBody>
      </p:sp>
    </p:spTree>
    <p:extLst>
      <p:ext uri="{BB962C8B-B14F-4D97-AF65-F5344CB8AC3E}">
        <p14:creationId xmlns:p14="http://schemas.microsoft.com/office/powerpoint/2010/main" val="3323428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9EF50-6364-4F67-A27C-881018293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44" y="-50334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BOM </a:t>
            </a:r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F2565B8-806F-4559-8554-BA5281063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Trevor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E8F60FAA-21FD-4427-A441-C435316F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/>
              <a:t>7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220E0D2-CA6B-4DE5-B508-01520FFBC7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717359"/>
              </p:ext>
            </p:extLst>
          </p:nvPr>
        </p:nvGraphicFramePr>
        <p:xfrm>
          <a:off x="1065049" y="928249"/>
          <a:ext cx="10061895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7435">
                  <a:extLst>
                    <a:ext uri="{9D8B030D-6E8A-4147-A177-3AD203B41FA5}">
                      <a16:colId xmlns:a16="http://schemas.microsoft.com/office/drawing/2014/main" val="416849871"/>
                    </a:ext>
                  </a:extLst>
                </a:gridCol>
                <a:gridCol w="642161">
                  <a:extLst>
                    <a:ext uri="{9D8B030D-6E8A-4147-A177-3AD203B41FA5}">
                      <a16:colId xmlns:a16="http://schemas.microsoft.com/office/drawing/2014/main" val="2137989525"/>
                    </a:ext>
                  </a:extLst>
                </a:gridCol>
                <a:gridCol w="4442299">
                  <a:extLst>
                    <a:ext uri="{9D8B030D-6E8A-4147-A177-3AD203B41FA5}">
                      <a16:colId xmlns:a16="http://schemas.microsoft.com/office/drawing/2014/main" val="2112596138"/>
                    </a:ext>
                  </a:extLst>
                </a:gridCol>
              </a:tblGrid>
              <a:tr h="296518">
                <a:tc>
                  <a:txBody>
                    <a:bodyPr/>
                    <a:lstStyle/>
                    <a:p>
                      <a:r>
                        <a:rPr lang="en-US"/>
                        <a:t>Parts Purchased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Qty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619908"/>
                  </a:ext>
                </a:extLst>
              </a:tr>
              <a:tr h="271808">
                <a:tc>
                  <a:txBody>
                    <a:bodyPr/>
                    <a:lstStyle/>
                    <a:p>
                      <a:r>
                        <a:rPr lang="en-US" sz="1600"/>
                        <a:t>2” x 6” x 8’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508695"/>
                  </a:ext>
                </a:extLst>
              </a:tr>
              <a:tr h="271808">
                <a:tc>
                  <a:txBody>
                    <a:bodyPr/>
                    <a:lstStyle/>
                    <a:p>
                      <a:r>
                        <a:rPr lang="en-US" sz="1600"/>
                        <a:t>Plywood Sheet 7/16” x 4’ x 8’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450636"/>
                  </a:ext>
                </a:extLst>
              </a:tr>
              <a:tr h="271808">
                <a:tc>
                  <a:txBody>
                    <a:bodyPr/>
                    <a:lstStyle/>
                    <a:p>
                      <a:r>
                        <a:rPr lang="en-US" sz="1600"/>
                        <a:t>High Heat Spray Paint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584978"/>
                  </a:ext>
                </a:extLst>
              </a:tr>
              <a:tr h="271808">
                <a:tc>
                  <a:txBody>
                    <a:bodyPr/>
                    <a:lstStyle/>
                    <a:p>
                      <a:r>
                        <a:rPr lang="en-US" sz="1600"/>
                        <a:t>Arduino Starter Kit (For testing)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446075"/>
                  </a:ext>
                </a:extLst>
              </a:tr>
              <a:tr h="271808">
                <a:tc gridSpan="2">
                  <a:txBody>
                    <a:bodyPr/>
                    <a:lstStyle/>
                    <a:p>
                      <a:pPr algn="r"/>
                      <a:r>
                        <a:rPr lang="en-US" sz="1600"/>
                        <a:t>Total Spent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$158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33669"/>
                  </a:ext>
                </a:extLst>
              </a:tr>
            </a:tbl>
          </a:graphicData>
        </a:graphic>
      </p:graphicFrame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id="{04B5F32D-A542-4E35-B433-C1F40531FD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236676"/>
              </p:ext>
            </p:extLst>
          </p:nvPr>
        </p:nvGraphicFramePr>
        <p:xfrm>
          <a:off x="1065049" y="3032840"/>
          <a:ext cx="10061895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7435">
                  <a:extLst>
                    <a:ext uri="{9D8B030D-6E8A-4147-A177-3AD203B41FA5}">
                      <a16:colId xmlns:a16="http://schemas.microsoft.com/office/drawing/2014/main" val="416849871"/>
                    </a:ext>
                  </a:extLst>
                </a:gridCol>
                <a:gridCol w="642161">
                  <a:extLst>
                    <a:ext uri="{9D8B030D-6E8A-4147-A177-3AD203B41FA5}">
                      <a16:colId xmlns:a16="http://schemas.microsoft.com/office/drawing/2014/main" val="2137989525"/>
                    </a:ext>
                  </a:extLst>
                </a:gridCol>
                <a:gridCol w="4442299">
                  <a:extLst>
                    <a:ext uri="{9D8B030D-6E8A-4147-A177-3AD203B41FA5}">
                      <a16:colId xmlns:a16="http://schemas.microsoft.com/office/drawing/2014/main" val="2112596138"/>
                    </a:ext>
                  </a:extLst>
                </a:gridCol>
              </a:tblGrid>
              <a:tr h="329509">
                <a:tc>
                  <a:txBody>
                    <a:bodyPr/>
                    <a:lstStyle/>
                    <a:p>
                      <a:r>
                        <a:rPr lang="en-US"/>
                        <a:t>Parts Remaining to Purchase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Qty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619908"/>
                  </a:ext>
                </a:extLst>
              </a:tr>
              <a:tr h="302050">
                <a:tc>
                  <a:txBody>
                    <a:bodyPr/>
                    <a:lstStyle/>
                    <a:p>
                      <a:r>
                        <a:rPr lang="en-US" sz="1600"/>
                        <a:t>Acrylic Plastic Panels 3’ x 6’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508695"/>
                  </a:ext>
                </a:extLst>
              </a:tr>
              <a:tr h="302050">
                <a:tc>
                  <a:txBody>
                    <a:bodyPr/>
                    <a:lstStyle/>
                    <a:p>
                      <a:r>
                        <a:rPr lang="en-US" sz="1600"/>
                        <a:t>Aluminum Sheet Metal for Backing 3’ x 6’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450636"/>
                  </a:ext>
                </a:extLst>
              </a:tr>
              <a:tr h="302050">
                <a:tc>
                  <a:txBody>
                    <a:bodyPr/>
                    <a:lstStyle/>
                    <a:p>
                      <a:r>
                        <a:rPr lang="en-US" sz="1600"/>
                        <a:t>Aluminum Sheet Metal for Fins 3’ x 3’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584978"/>
                  </a:ext>
                </a:extLst>
              </a:tr>
              <a:tr h="302050">
                <a:tc>
                  <a:txBody>
                    <a:bodyPr/>
                    <a:lstStyle/>
                    <a:p>
                      <a:r>
                        <a:rPr lang="en-US" sz="1600"/>
                        <a:t>12V Fan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446075"/>
                  </a:ext>
                </a:extLst>
              </a:tr>
              <a:tr h="302050">
                <a:tc>
                  <a:txBody>
                    <a:bodyPr/>
                    <a:lstStyle/>
                    <a:p>
                      <a:r>
                        <a:rPr lang="en-US" sz="1600"/>
                        <a:t>Solar Panel (25W)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477617"/>
                  </a:ext>
                </a:extLst>
              </a:tr>
              <a:tr h="302050">
                <a:tc>
                  <a:txBody>
                    <a:bodyPr/>
                    <a:lstStyle/>
                    <a:p>
                      <a:r>
                        <a:rPr lang="en-US" sz="1600"/>
                        <a:t>Ducting 4” x 12’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266711"/>
                  </a:ext>
                </a:extLst>
              </a:tr>
              <a:tr h="302050">
                <a:tc>
                  <a:txBody>
                    <a:bodyPr/>
                    <a:lstStyle/>
                    <a:p>
                      <a:r>
                        <a:rPr lang="en-US" sz="1600"/>
                        <a:t>Heat Resistant Caulk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465014"/>
                  </a:ext>
                </a:extLst>
              </a:tr>
              <a:tr h="302050">
                <a:tc>
                  <a:txBody>
                    <a:bodyPr/>
                    <a:lstStyle/>
                    <a:p>
                      <a:r>
                        <a:rPr lang="en-US" sz="1600"/>
                        <a:t>Anemometer </a:t>
                      </a:r>
                      <a:r>
                        <a:rPr lang="en-US" sz="1600" b="0" i="0" u="none" strike="noStrike" noProof="0">
                          <a:latin typeface="Calibri"/>
                        </a:rPr>
                        <a:t>(For testing)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551017"/>
                  </a:ext>
                </a:extLst>
              </a:tr>
              <a:tr h="302050">
                <a:tc gridSpan="2">
                  <a:txBody>
                    <a:bodyPr/>
                    <a:lstStyle/>
                    <a:p>
                      <a:pPr algn="r"/>
                      <a:r>
                        <a:rPr lang="en-US" sz="1600"/>
                        <a:t>Total Remaining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$419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33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557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A6F9D-1E62-43F9-8ADE-5C7F11E5F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Implementation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74E31-BC07-43E2-A2F8-E4A556751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Trevor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36C5D-5ECA-4859-ADAC-D64B1D60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/>
              <a:t>8</a:t>
            </a:r>
          </a:p>
        </p:txBody>
      </p:sp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7A6275-DBF9-41F9-9121-28AA74A21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74" y="1882454"/>
            <a:ext cx="2743200" cy="1542772"/>
          </a:xfrm>
          <a:prstGeom prst="rect">
            <a:avLst/>
          </a:prstGeom>
        </p:spPr>
      </p:pic>
      <p:pic>
        <p:nvPicPr>
          <p:cNvPr id="7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1531B07F-2F61-44DD-BB28-8753AF2EF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947" y="1884324"/>
            <a:ext cx="2743200" cy="1537349"/>
          </a:xfrm>
          <a:prstGeom prst="rect">
            <a:avLst/>
          </a:prstGeom>
        </p:spPr>
      </p:pic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5ABD956A-5A9F-4EFD-87D5-1711967D0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958" y="1884747"/>
            <a:ext cx="2743200" cy="1544715"/>
          </a:xfrm>
          <a:prstGeom prst="rect">
            <a:avLst/>
          </a:prstGeom>
        </p:spPr>
      </p:pic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5C9F09FF-6155-428B-A826-8BFE27C528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037" y="1895752"/>
            <a:ext cx="2743200" cy="1542495"/>
          </a:xfrm>
          <a:prstGeom prst="rect">
            <a:avLst/>
          </a:prstGeom>
        </p:spPr>
      </p:pic>
      <p:pic>
        <p:nvPicPr>
          <p:cNvPr id="10" name="Picture 10" descr="Diagram&#10;&#10;Description automatically generated">
            <a:extLst>
              <a:ext uri="{FF2B5EF4-FFF2-40B4-BE49-F238E27FC236}">
                <a16:creationId xmlns:a16="http://schemas.microsoft.com/office/drawing/2014/main" id="{9710696D-4989-44B7-BADF-0225EB65A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231" y="3758305"/>
            <a:ext cx="2451371" cy="1489688"/>
          </a:xfrm>
          <a:prstGeom prst="rect">
            <a:avLst/>
          </a:prstGeom>
        </p:spPr>
      </p:pic>
      <p:pic>
        <p:nvPicPr>
          <p:cNvPr id="11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922A132-282E-444E-B83B-7745D4036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4421" y="3754262"/>
            <a:ext cx="2743200" cy="387091"/>
          </a:xfrm>
          <a:prstGeom prst="rect">
            <a:avLst/>
          </a:prstGeom>
        </p:spPr>
      </p:pic>
      <p:pic>
        <p:nvPicPr>
          <p:cNvPr id="12" name="Picture 12" descr="Chart&#10;&#10;Description automatically generated">
            <a:extLst>
              <a:ext uri="{FF2B5EF4-FFF2-40B4-BE49-F238E27FC236}">
                <a16:creationId xmlns:a16="http://schemas.microsoft.com/office/drawing/2014/main" id="{790CEBD9-00D0-4D24-BE3E-BFB7D5835D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8211" y="4179213"/>
            <a:ext cx="2743200" cy="1539574"/>
          </a:xfrm>
          <a:prstGeom prst="rect">
            <a:avLst/>
          </a:prstGeom>
        </p:spPr>
      </p:pic>
      <p:pic>
        <p:nvPicPr>
          <p:cNvPr id="13" name="Picture 13" descr="Text&#10;&#10;Description automatically generated">
            <a:extLst>
              <a:ext uri="{FF2B5EF4-FFF2-40B4-BE49-F238E27FC236}">
                <a16:creationId xmlns:a16="http://schemas.microsoft.com/office/drawing/2014/main" id="{97E3E1C9-C19F-4708-BE55-7632306E2B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0686" y="3681330"/>
            <a:ext cx="2743200" cy="524534"/>
          </a:xfrm>
          <a:prstGeom prst="rect">
            <a:avLst/>
          </a:prstGeom>
        </p:spPr>
      </p:pic>
      <p:pic>
        <p:nvPicPr>
          <p:cNvPr id="14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8085C6A2-054F-4DBD-AC52-3270AA1BC5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0686" y="4313092"/>
            <a:ext cx="2743200" cy="378219"/>
          </a:xfrm>
          <a:prstGeom prst="rect">
            <a:avLst/>
          </a:prstGeom>
        </p:spPr>
      </p:pic>
      <p:pic>
        <p:nvPicPr>
          <p:cNvPr id="16" name="Picture 1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99E75BC-C81F-4CC5-9BE2-B61114B700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20348" y="3678161"/>
            <a:ext cx="2743200" cy="1540276"/>
          </a:xfrm>
          <a:prstGeom prst="rect">
            <a:avLst/>
          </a:prstGeom>
        </p:spPr>
      </p:pic>
      <p:pic>
        <p:nvPicPr>
          <p:cNvPr id="18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3C2A2A23-A38B-428C-A2FC-B84B9CBB6C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47826" y="5279484"/>
            <a:ext cx="27432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97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9C701-41BE-46AB-9795-26FC970CE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Testing: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99CF6-1DE7-4C16-AACB-E178C60D3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56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>
                <a:cs typeface="Calibri"/>
              </a:rPr>
              <a:t>Arduino and Anemometer used to test heat output</a:t>
            </a:r>
          </a:p>
          <a:p>
            <a:pPr lvl="2"/>
            <a:r>
              <a:rPr lang="en-US">
                <a:cs typeface="Calibri"/>
              </a:rPr>
              <a:t>TMP 36 thermocouple used with Arduino to find temperature of air leaving device</a:t>
            </a:r>
          </a:p>
          <a:p>
            <a:pPr lvl="2"/>
            <a:r>
              <a:rPr lang="en-US">
                <a:cs typeface="Calibri"/>
              </a:rPr>
              <a:t>Anemometer used to find air speed out of device</a:t>
            </a:r>
          </a:p>
        </p:txBody>
      </p:sp>
      <p:pic>
        <p:nvPicPr>
          <p:cNvPr id="9" name="Picture 8" descr="A circuit board&#10;&#10;Description automatically generated">
            <a:extLst>
              <a:ext uri="{FF2B5EF4-FFF2-40B4-BE49-F238E27FC236}">
                <a16:creationId xmlns:a16="http://schemas.microsoft.com/office/drawing/2014/main" id="{BACBDF31-115E-4E5D-8529-0DF6E7A75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32644" y="2898054"/>
            <a:ext cx="2622665" cy="3297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2E5508-1088-4ED3-AF17-3D73A90D6E4D}"/>
              </a:ext>
            </a:extLst>
          </p:cNvPr>
          <p:cNvSpPr txBox="1"/>
          <p:nvPr/>
        </p:nvSpPr>
        <p:spPr>
          <a:xfrm>
            <a:off x="6096000" y="5950568"/>
            <a:ext cx="42959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Figure 12. Arduino Board</a:t>
            </a:r>
            <a:r>
              <a:rPr lang="en-US">
                <a:solidFill>
                  <a:srgbClr val="000000"/>
                </a:solidFill>
                <a:cs typeface="Calibri"/>
              </a:rPr>
              <a:t>​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A close up of a clock&#10;&#10;Description automatically generated">
            <a:extLst>
              <a:ext uri="{FF2B5EF4-FFF2-40B4-BE49-F238E27FC236}">
                <a16:creationId xmlns:a16="http://schemas.microsoft.com/office/drawing/2014/main" id="{A6CFD1E8-2902-44A1-B319-7F7B4D9A7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032" y="3079563"/>
            <a:ext cx="1683274" cy="277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3B32ED-6991-4809-B16F-628EA9F7FA9F}"/>
              </a:ext>
            </a:extLst>
          </p:cNvPr>
          <p:cNvSpPr txBox="1"/>
          <p:nvPr/>
        </p:nvSpPr>
        <p:spPr>
          <a:xfrm>
            <a:off x="900692" y="5950568"/>
            <a:ext cx="42959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Figure 11. Digital Anemometer</a:t>
            </a:r>
            <a:r>
              <a:rPr lang="en-US">
                <a:solidFill>
                  <a:srgbClr val="000000"/>
                </a:solidFill>
                <a:cs typeface="Calibri"/>
              </a:rPr>
              <a:t> [2]​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574BC92-1C82-4032-B295-02CC1217C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Leann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FD6CE07D-CE9D-40D7-8455-FDC361C94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74727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D074DE2EEE544498F5E17B2F07B4E1" ma:contentTypeVersion="9" ma:contentTypeDescription="Create a new document." ma:contentTypeScope="" ma:versionID="aad4932b54ebd5338b34bff4eec47ecf">
  <xsd:schema xmlns:xsd="http://www.w3.org/2001/XMLSchema" xmlns:xs="http://www.w3.org/2001/XMLSchema" xmlns:p="http://schemas.microsoft.com/office/2006/metadata/properties" xmlns:ns2="a6e9fffb-c4cd-4f4e-a5af-54d192e1f73c" targetNamespace="http://schemas.microsoft.com/office/2006/metadata/properties" ma:root="true" ma:fieldsID="3b965d3a190158771602ad2a6dc9f574" ns2:_="">
    <xsd:import namespace="a6e9fffb-c4cd-4f4e-a5af-54d192e1f7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e9fffb-c4cd-4f4e-a5af-54d192e1f7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924EF5-A282-4C4C-BFEC-B210226FA3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D04F6E-D8E2-4D54-ACBF-57438895A3B2}">
  <ds:schemaRefs>
    <ds:schemaRef ds:uri="a6e9fffb-c4cd-4f4e-a5af-54d192e1f7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15E91A3-5D68-4280-88F4-752340DF7D85}">
  <ds:schemaRefs>
    <ds:schemaRef ds:uri="a6e9fffb-c4cd-4f4e-a5af-54d192e1f7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12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Red Feather  Midpoint Presentation</vt:lpstr>
      <vt:lpstr>Project Description</vt:lpstr>
      <vt:lpstr>Design Requirements </vt:lpstr>
      <vt:lpstr>Design Description</vt:lpstr>
      <vt:lpstr>Design Description</vt:lpstr>
      <vt:lpstr>Current State</vt:lpstr>
      <vt:lpstr>BOM </vt:lpstr>
      <vt:lpstr>Implementation</vt:lpstr>
      <vt:lpstr>Testing: Setup</vt:lpstr>
      <vt:lpstr>Testing: Calculations</vt:lpstr>
      <vt:lpstr>Roles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Feather  Midpoint Presentation</dc:title>
  <dc:creator>Trevor Scott</dc:creator>
  <cp:revision>1</cp:revision>
  <dcterms:created xsi:type="dcterms:W3CDTF">2020-09-27T22:42:10Z</dcterms:created>
  <dcterms:modified xsi:type="dcterms:W3CDTF">2020-09-28T00:52:09Z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0x010100E7D074DE2EEE544498F5E17B2F07B4E1</vt:lpwstr>
  </property>
</Properties>
</file>